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1"/>
  </p:sldMasterIdLst>
  <p:notesMasterIdLst>
    <p:notesMasterId r:id="rId38"/>
  </p:notesMasterIdLst>
  <p:sldIdLst>
    <p:sldId id="256" r:id="rId2"/>
    <p:sldId id="271" r:id="rId3"/>
    <p:sldId id="272" r:id="rId4"/>
    <p:sldId id="257" r:id="rId5"/>
    <p:sldId id="264" r:id="rId6"/>
    <p:sldId id="265" r:id="rId7"/>
    <p:sldId id="266" r:id="rId8"/>
    <p:sldId id="267" r:id="rId9"/>
    <p:sldId id="259" r:id="rId10"/>
    <p:sldId id="260" r:id="rId11"/>
    <p:sldId id="262" r:id="rId12"/>
    <p:sldId id="261" r:id="rId13"/>
    <p:sldId id="263" r:id="rId14"/>
    <p:sldId id="258" r:id="rId15"/>
    <p:sldId id="273" r:id="rId16"/>
    <p:sldId id="274" r:id="rId17"/>
    <p:sldId id="270" r:id="rId18"/>
    <p:sldId id="275" r:id="rId19"/>
    <p:sldId id="291" r:id="rId20"/>
    <p:sldId id="281" r:id="rId21"/>
    <p:sldId id="282" r:id="rId22"/>
    <p:sldId id="283" r:id="rId23"/>
    <p:sldId id="284" r:id="rId24"/>
    <p:sldId id="292" r:id="rId25"/>
    <p:sldId id="293" r:id="rId26"/>
    <p:sldId id="294" r:id="rId27"/>
    <p:sldId id="295" r:id="rId28"/>
    <p:sldId id="296" r:id="rId29"/>
    <p:sldId id="297" r:id="rId30"/>
    <p:sldId id="298" r:id="rId31"/>
    <p:sldId id="299" r:id="rId32"/>
    <p:sldId id="276" r:id="rId33"/>
    <p:sldId id="278" r:id="rId34"/>
    <p:sldId id="290" r:id="rId35"/>
    <p:sldId id="268" r:id="rId36"/>
    <p:sldId id="285" r:id="rId37"/>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4" autoAdjust="0"/>
  </p:normalViewPr>
  <p:slideViewPr>
    <p:cSldViewPr>
      <p:cViewPr varScale="1">
        <p:scale>
          <a:sx n="82" d="100"/>
          <a:sy n="82" d="100"/>
        </p:scale>
        <p:origin x="1478"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892CAEB3-252E-4846-8C7D-682AC3C3F78F}"/>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fr-FR"/>
          </a:p>
        </p:txBody>
      </p:sp>
      <p:sp>
        <p:nvSpPr>
          <p:cNvPr id="56323" name="Rectangle 3">
            <a:extLst>
              <a:ext uri="{FF2B5EF4-FFF2-40B4-BE49-F238E27FC236}">
                <a16:creationId xmlns:a16="http://schemas.microsoft.com/office/drawing/2014/main" id="{A85C2F4C-D1EA-4B60-8BF7-24907D29D06A}"/>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fr-FR"/>
          </a:p>
        </p:txBody>
      </p:sp>
      <p:sp>
        <p:nvSpPr>
          <p:cNvPr id="39940" name="Rectangle 4">
            <a:extLst>
              <a:ext uri="{FF2B5EF4-FFF2-40B4-BE49-F238E27FC236}">
                <a16:creationId xmlns:a16="http://schemas.microsoft.com/office/drawing/2014/main" id="{588DDF55-F315-4099-B27B-38D314A44D7A}"/>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5" name="Rectangle 5">
            <a:extLst>
              <a:ext uri="{FF2B5EF4-FFF2-40B4-BE49-F238E27FC236}">
                <a16:creationId xmlns:a16="http://schemas.microsoft.com/office/drawing/2014/main" id="{BFE7F191-6427-4CEF-A3C8-389C4A7C791E}"/>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56326" name="Rectangle 6">
            <a:extLst>
              <a:ext uri="{FF2B5EF4-FFF2-40B4-BE49-F238E27FC236}">
                <a16:creationId xmlns:a16="http://schemas.microsoft.com/office/drawing/2014/main" id="{F440C49E-85CB-4F61-BBE1-E963F2038DFA}"/>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fr-FR"/>
          </a:p>
        </p:txBody>
      </p:sp>
      <p:sp>
        <p:nvSpPr>
          <p:cNvPr id="56327" name="Rectangle 7">
            <a:extLst>
              <a:ext uri="{FF2B5EF4-FFF2-40B4-BE49-F238E27FC236}">
                <a16:creationId xmlns:a16="http://schemas.microsoft.com/office/drawing/2014/main" id="{641B6903-9D6B-4834-ACF3-6B299E735CF1}"/>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724F8D9-CAC0-4658-A49C-5260E3DDADEC}" type="slidenum">
              <a:rPr lang="fr-FR" altLang="fr-F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33915C57-13D8-4066-8983-36E05482B14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5F76FC4-AD63-4D68-8C3D-010F85162D60}" type="slidenum">
              <a:rPr lang="fr-FR" altLang="fr-FR"/>
              <a:pPr eaLnBrk="1" hangingPunct="1"/>
              <a:t>1</a:t>
            </a:fld>
            <a:endParaRPr lang="fr-FR" altLang="fr-FR"/>
          </a:p>
        </p:txBody>
      </p:sp>
      <p:sp>
        <p:nvSpPr>
          <p:cNvPr id="40963" name="Rectangle 2">
            <a:extLst>
              <a:ext uri="{FF2B5EF4-FFF2-40B4-BE49-F238E27FC236}">
                <a16:creationId xmlns:a16="http://schemas.microsoft.com/office/drawing/2014/main" id="{C15F1B87-88AC-4499-B8DA-E30D445E0D40}"/>
              </a:ext>
            </a:extLst>
          </p:cNvPr>
          <p:cNvSpPr>
            <a:spLocks noRot="1" noChangeArrowheads="1" noTextEdit="1"/>
          </p:cNvSpPr>
          <p:nvPr>
            <p:ph type="sldImg"/>
          </p:nvPr>
        </p:nvSpPr>
        <p:spPr>
          <a:ln/>
        </p:spPr>
      </p:sp>
      <p:sp>
        <p:nvSpPr>
          <p:cNvPr id="40964" name="Rectangle 3">
            <a:extLst>
              <a:ext uri="{FF2B5EF4-FFF2-40B4-BE49-F238E27FC236}">
                <a16:creationId xmlns:a16="http://schemas.microsoft.com/office/drawing/2014/main" id="{9865FBD1-B3E2-46A4-9FCD-D89DFF5069C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a:extLst>
              <a:ext uri="{FF2B5EF4-FFF2-40B4-BE49-F238E27FC236}">
                <a16:creationId xmlns:a16="http://schemas.microsoft.com/office/drawing/2014/main" id="{708DB535-895A-4239-95C6-F1EBAABCA784}"/>
              </a:ext>
            </a:extLst>
          </p:cNvPr>
          <p:cNvSpPr>
            <a:spLocks noGrp="1" noRot="1" noChangeAspect="1" noTextEdit="1"/>
          </p:cNvSpPr>
          <p:nvPr>
            <p:ph type="sldImg"/>
          </p:nvPr>
        </p:nvSpPr>
        <p:spPr>
          <a:ln/>
        </p:spPr>
      </p:sp>
      <p:sp>
        <p:nvSpPr>
          <p:cNvPr id="50179" name="Espace réservé des commentaires 2">
            <a:extLst>
              <a:ext uri="{FF2B5EF4-FFF2-40B4-BE49-F238E27FC236}">
                <a16:creationId xmlns:a16="http://schemas.microsoft.com/office/drawing/2014/main" id="{CA87964F-37E3-4282-9DF8-835AE5BECF6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50180" name="Espace réservé du numéro de diapositive 3">
            <a:extLst>
              <a:ext uri="{FF2B5EF4-FFF2-40B4-BE49-F238E27FC236}">
                <a16:creationId xmlns:a16="http://schemas.microsoft.com/office/drawing/2014/main" id="{565ACCC8-DDA0-492D-9CB5-8E26D5682F1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D5BCA40-2E6E-4DE1-9D63-9A457D9CD670}" type="slidenum">
              <a:rPr lang="fr-FR" altLang="fr-FR"/>
              <a:pPr eaLnBrk="1" hangingPunct="1"/>
              <a:t>10</a:t>
            </a:fld>
            <a:endParaRPr lang="fr-FR" alt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e l'image des diapositives 1">
            <a:extLst>
              <a:ext uri="{FF2B5EF4-FFF2-40B4-BE49-F238E27FC236}">
                <a16:creationId xmlns:a16="http://schemas.microsoft.com/office/drawing/2014/main" id="{A353F16D-94C8-4441-A2CC-271CA34158EC}"/>
              </a:ext>
            </a:extLst>
          </p:cNvPr>
          <p:cNvSpPr>
            <a:spLocks noGrp="1" noRot="1" noChangeAspect="1" noTextEdit="1"/>
          </p:cNvSpPr>
          <p:nvPr>
            <p:ph type="sldImg"/>
          </p:nvPr>
        </p:nvSpPr>
        <p:spPr>
          <a:ln/>
        </p:spPr>
      </p:sp>
      <p:sp>
        <p:nvSpPr>
          <p:cNvPr id="51203" name="Espace réservé des commentaires 2">
            <a:extLst>
              <a:ext uri="{FF2B5EF4-FFF2-40B4-BE49-F238E27FC236}">
                <a16:creationId xmlns:a16="http://schemas.microsoft.com/office/drawing/2014/main" id="{B685B71D-1E34-4193-AB5D-BCB07A682FF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51204" name="Espace réservé du numéro de diapositive 3">
            <a:extLst>
              <a:ext uri="{FF2B5EF4-FFF2-40B4-BE49-F238E27FC236}">
                <a16:creationId xmlns:a16="http://schemas.microsoft.com/office/drawing/2014/main" id="{948ED263-327B-4868-8653-DB598ED214F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2778D30-03ED-46CD-991F-819343947A57}" type="slidenum">
              <a:rPr lang="fr-FR" altLang="fr-FR"/>
              <a:pPr eaLnBrk="1" hangingPunct="1"/>
              <a:t>11</a:t>
            </a:fld>
            <a:endParaRPr lang="fr-FR" alt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a:extLst>
              <a:ext uri="{FF2B5EF4-FFF2-40B4-BE49-F238E27FC236}">
                <a16:creationId xmlns:a16="http://schemas.microsoft.com/office/drawing/2014/main" id="{61E2D03C-2027-4F57-B77E-8090FC01936D}"/>
              </a:ext>
            </a:extLst>
          </p:cNvPr>
          <p:cNvSpPr>
            <a:spLocks noGrp="1" noRot="1" noChangeAspect="1" noTextEdit="1"/>
          </p:cNvSpPr>
          <p:nvPr>
            <p:ph type="sldImg"/>
          </p:nvPr>
        </p:nvSpPr>
        <p:spPr>
          <a:ln/>
        </p:spPr>
      </p:sp>
      <p:sp>
        <p:nvSpPr>
          <p:cNvPr id="52227" name="Espace réservé des commentaires 2">
            <a:extLst>
              <a:ext uri="{FF2B5EF4-FFF2-40B4-BE49-F238E27FC236}">
                <a16:creationId xmlns:a16="http://schemas.microsoft.com/office/drawing/2014/main" id="{04EFD87E-74D7-462D-A1F5-37AF4242FBD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52228" name="Espace réservé du numéro de diapositive 3">
            <a:extLst>
              <a:ext uri="{FF2B5EF4-FFF2-40B4-BE49-F238E27FC236}">
                <a16:creationId xmlns:a16="http://schemas.microsoft.com/office/drawing/2014/main" id="{4207D98F-4153-4008-A5BB-62066008A2A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174EFFD-27FA-4C9C-B495-546ACC72BFDA}" type="slidenum">
              <a:rPr lang="fr-FR" altLang="fr-FR"/>
              <a:pPr eaLnBrk="1" hangingPunct="1"/>
              <a:t>12</a:t>
            </a:fld>
            <a:endParaRPr lang="fr-FR" alt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a:extLst>
              <a:ext uri="{FF2B5EF4-FFF2-40B4-BE49-F238E27FC236}">
                <a16:creationId xmlns:a16="http://schemas.microsoft.com/office/drawing/2014/main" id="{96F81EA4-A199-43C1-A853-4FA688D263D5}"/>
              </a:ext>
            </a:extLst>
          </p:cNvPr>
          <p:cNvSpPr>
            <a:spLocks noGrp="1" noRot="1" noChangeAspect="1" noTextEdit="1"/>
          </p:cNvSpPr>
          <p:nvPr>
            <p:ph type="sldImg"/>
          </p:nvPr>
        </p:nvSpPr>
        <p:spPr>
          <a:ln/>
        </p:spPr>
      </p:sp>
      <p:sp>
        <p:nvSpPr>
          <p:cNvPr id="53251" name="Espace réservé des commentaires 2">
            <a:extLst>
              <a:ext uri="{FF2B5EF4-FFF2-40B4-BE49-F238E27FC236}">
                <a16:creationId xmlns:a16="http://schemas.microsoft.com/office/drawing/2014/main" id="{ACD67CF7-D891-4478-AE04-4BD92E2CBB6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53252" name="Espace réservé du numéro de diapositive 3">
            <a:extLst>
              <a:ext uri="{FF2B5EF4-FFF2-40B4-BE49-F238E27FC236}">
                <a16:creationId xmlns:a16="http://schemas.microsoft.com/office/drawing/2014/main" id="{F04B5004-346E-40A3-BEFB-F8FBC1FFE66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7732AA6-AB3B-43E9-9629-BC60E346488A}" type="slidenum">
              <a:rPr lang="fr-FR" altLang="fr-FR"/>
              <a:pPr eaLnBrk="1" hangingPunct="1"/>
              <a:t>13</a:t>
            </a:fld>
            <a:endParaRPr lang="fr-FR" alt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a:extLst>
              <a:ext uri="{FF2B5EF4-FFF2-40B4-BE49-F238E27FC236}">
                <a16:creationId xmlns:a16="http://schemas.microsoft.com/office/drawing/2014/main" id="{ADCF79F5-A547-4BCE-8D5D-30A179C9BFA7}"/>
              </a:ext>
            </a:extLst>
          </p:cNvPr>
          <p:cNvSpPr>
            <a:spLocks noGrp="1" noRot="1" noChangeAspect="1" noTextEdit="1"/>
          </p:cNvSpPr>
          <p:nvPr>
            <p:ph type="sldImg"/>
          </p:nvPr>
        </p:nvSpPr>
        <p:spPr>
          <a:ln/>
        </p:spPr>
      </p:sp>
      <p:sp>
        <p:nvSpPr>
          <p:cNvPr id="54275" name="Espace réservé des commentaires 2">
            <a:extLst>
              <a:ext uri="{FF2B5EF4-FFF2-40B4-BE49-F238E27FC236}">
                <a16:creationId xmlns:a16="http://schemas.microsoft.com/office/drawing/2014/main" id="{BA0B2E5C-2BC2-47D5-BD46-8AD0ADD16AD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54276" name="Espace réservé du numéro de diapositive 3">
            <a:extLst>
              <a:ext uri="{FF2B5EF4-FFF2-40B4-BE49-F238E27FC236}">
                <a16:creationId xmlns:a16="http://schemas.microsoft.com/office/drawing/2014/main" id="{5B5A3F12-E764-49E2-99A5-CB2C7BDBB47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9C00E1D-BFD2-4268-9F4A-85B0DABA5C2D}" type="slidenum">
              <a:rPr lang="fr-FR" altLang="fr-FR"/>
              <a:pPr eaLnBrk="1" hangingPunct="1"/>
              <a:t>14</a:t>
            </a:fld>
            <a:endParaRPr lang="fr-FR" alt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a:extLst>
              <a:ext uri="{FF2B5EF4-FFF2-40B4-BE49-F238E27FC236}">
                <a16:creationId xmlns:a16="http://schemas.microsoft.com/office/drawing/2014/main" id="{55B35C0A-58E6-430E-9AE1-C56BE3666C63}"/>
              </a:ext>
            </a:extLst>
          </p:cNvPr>
          <p:cNvSpPr>
            <a:spLocks noGrp="1" noRot="1" noChangeAspect="1" noTextEdit="1"/>
          </p:cNvSpPr>
          <p:nvPr>
            <p:ph type="sldImg"/>
          </p:nvPr>
        </p:nvSpPr>
        <p:spPr>
          <a:ln/>
        </p:spPr>
      </p:sp>
      <p:sp>
        <p:nvSpPr>
          <p:cNvPr id="55299" name="Espace réservé des commentaires 2">
            <a:extLst>
              <a:ext uri="{FF2B5EF4-FFF2-40B4-BE49-F238E27FC236}">
                <a16:creationId xmlns:a16="http://schemas.microsoft.com/office/drawing/2014/main" id="{D79E97D8-245C-4C6A-86AB-4B0FF046D06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55300" name="Espace réservé du numéro de diapositive 3">
            <a:extLst>
              <a:ext uri="{FF2B5EF4-FFF2-40B4-BE49-F238E27FC236}">
                <a16:creationId xmlns:a16="http://schemas.microsoft.com/office/drawing/2014/main" id="{E1709160-2C2D-4712-8CCE-D9AB77EF4F9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5E6D9364-D8D7-4776-96C1-9037CC2B4952}" type="slidenum">
              <a:rPr lang="fr-FR" altLang="fr-FR"/>
              <a:pPr eaLnBrk="1" hangingPunct="1"/>
              <a:t>15</a:t>
            </a:fld>
            <a:endParaRPr lang="fr-FR" alt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a:extLst>
              <a:ext uri="{FF2B5EF4-FFF2-40B4-BE49-F238E27FC236}">
                <a16:creationId xmlns:a16="http://schemas.microsoft.com/office/drawing/2014/main" id="{F37A2939-2E84-472C-A10A-E42AEC153B80}"/>
              </a:ext>
            </a:extLst>
          </p:cNvPr>
          <p:cNvSpPr>
            <a:spLocks noGrp="1" noRot="1" noChangeAspect="1" noTextEdit="1"/>
          </p:cNvSpPr>
          <p:nvPr>
            <p:ph type="sldImg"/>
          </p:nvPr>
        </p:nvSpPr>
        <p:spPr>
          <a:ln/>
        </p:spPr>
      </p:sp>
      <p:sp>
        <p:nvSpPr>
          <p:cNvPr id="56323" name="Espace réservé des commentaires 2">
            <a:extLst>
              <a:ext uri="{FF2B5EF4-FFF2-40B4-BE49-F238E27FC236}">
                <a16:creationId xmlns:a16="http://schemas.microsoft.com/office/drawing/2014/main" id="{752A5461-ED82-4A69-A6CC-89DC838C9CB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56324" name="Espace réservé du numéro de diapositive 3">
            <a:extLst>
              <a:ext uri="{FF2B5EF4-FFF2-40B4-BE49-F238E27FC236}">
                <a16:creationId xmlns:a16="http://schemas.microsoft.com/office/drawing/2014/main" id="{FB233BFF-C3C4-4183-8057-F1831F2C306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78ECF89-E4D1-4EB9-BC5C-221BB02AAC1D}" type="slidenum">
              <a:rPr lang="fr-FR" altLang="fr-FR"/>
              <a:pPr eaLnBrk="1" hangingPunct="1"/>
              <a:t>16</a:t>
            </a:fld>
            <a:endParaRPr lang="fr-FR" alt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Espace réservé de l'image des diapositives 1">
            <a:extLst>
              <a:ext uri="{FF2B5EF4-FFF2-40B4-BE49-F238E27FC236}">
                <a16:creationId xmlns:a16="http://schemas.microsoft.com/office/drawing/2014/main" id="{9F641E6C-C08E-4BF3-8979-DF76672C0EA9}"/>
              </a:ext>
            </a:extLst>
          </p:cNvPr>
          <p:cNvSpPr>
            <a:spLocks noGrp="1" noRot="1" noChangeAspect="1" noTextEdit="1"/>
          </p:cNvSpPr>
          <p:nvPr>
            <p:ph type="sldImg"/>
          </p:nvPr>
        </p:nvSpPr>
        <p:spPr>
          <a:ln/>
        </p:spPr>
      </p:sp>
      <p:sp>
        <p:nvSpPr>
          <p:cNvPr id="57347" name="Espace réservé des commentaires 2">
            <a:extLst>
              <a:ext uri="{FF2B5EF4-FFF2-40B4-BE49-F238E27FC236}">
                <a16:creationId xmlns:a16="http://schemas.microsoft.com/office/drawing/2014/main" id="{6F264720-88DE-4E37-AF00-DD72A307330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57348" name="Espace réservé du numéro de diapositive 3">
            <a:extLst>
              <a:ext uri="{FF2B5EF4-FFF2-40B4-BE49-F238E27FC236}">
                <a16:creationId xmlns:a16="http://schemas.microsoft.com/office/drawing/2014/main" id="{CD342441-BEB6-46C7-B1CC-A1FA4072C37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3F251C8-5E0F-4226-BD2C-C1DC27C2CF40}" type="slidenum">
              <a:rPr lang="fr-FR" altLang="fr-FR"/>
              <a:pPr eaLnBrk="1" hangingPunct="1"/>
              <a:t>17</a:t>
            </a:fld>
            <a:endParaRPr lang="fr-FR" alt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e l'image des diapositives 1">
            <a:extLst>
              <a:ext uri="{FF2B5EF4-FFF2-40B4-BE49-F238E27FC236}">
                <a16:creationId xmlns:a16="http://schemas.microsoft.com/office/drawing/2014/main" id="{6CE879BA-310C-4045-BEFB-839562692183}"/>
              </a:ext>
            </a:extLst>
          </p:cNvPr>
          <p:cNvSpPr>
            <a:spLocks noGrp="1" noRot="1" noChangeAspect="1" noTextEdit="1"/>
          </p:cNvSpPr>
          <p:nvPr>
            <p:ph type="sldImg"/>
          </p:nvPr>
        </p:nvSpPr>
        <p:spPr>
          <a:ln/>
        </p:spPr>
      </p:sp>
      <p:sp>
        <p:nvSpPr>
          <p:cNvPr id="58371" name="Espace réservé des commentaires 2">
            <a:extLst>
              <a:ext uri="{FF2B5EF4-FFF2-40B4-BE49-F238E27FC236}">
                <a16:creationId xmlns:a16="http://schemas.microsoft.com/office/drawing/2014/main" id="{328F2B58-FAE0-4D20-94A6-F4DAB6FC6CD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58372" name="Espace réservé du numéro de diapositive 3">
            <a:extLst>
              <a:ext uri="{FF2B5EF4-FFF2-40B4-BE49-F238E27FC236}">
                <a16:creationId xmlns:a16="http://schemas.microsoft.com/office/drawing/2014/main" id="{7E35F29C-E499-40CE-A947-D72BA00F3E1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6D12561-3E57-4A4F-A76B-281119A60E2F}" type="slidenum">
              <a:rPr lang="fr-FR" altLang="fr-FR"/>
              <a:pPr eaLnBrk="1" hangingPunct="1"/>
              <a:t>18</a:t>
            </a:fld>
            <a:endParaRPr lang="fr-FR" alt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e l'image des diapositives 1">
            <a:extLst>
              <a:ext uri="{FF2B5EF4-FFF2-40B4-BE49-F238E27FC236}">
                <a16:creationId xmlns:a16="http://schemas.microsoft.com/office/drawing/2014/main" id="{7FABC22B-B404-4F76-99B5-463C93329723}"/>
              </a:ext>
            </a:extLst>
          </p:cNvPr>
          <p:cNvSpPr>
            <a:spLocks noGrp="1" noRot="1" noChangeAspect="1" noTextEdit="1"/>
          </p:cNvSpPr>
          <p:nvPr>
            <p:ph type="sldImg"/>
          </p:nvPr>
        </p:nvSpPr>
        <p:spPr>
          <a:ln/>
        </p:spPr>
      </p:sp>
      <p:sp>
        <p:nvSpPr>
          <p:cNvPr id="59395" name="Espace réservé des commentaires 2">
            <a:extLst>
              <a:ext uri="{FF2B5EF4-FFF2-40B4-BE49-F238E27FC236}">
                <a16:creationId xmlns:a16="http://schemas.microsoft.com/office/drawing/2014/main" id="{A5D8627B-A3FC-4208-B515-55220B0124B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59396" name="Espace réservé du numéro de diapositive 3">
            <a:extLst>
              <a:ext uri="{FF2B5EF4-FFF2-40B4-BE49-F238E27FC236}">
                <a16:creationId xmlns:a16="http://schemas.microsoft.com/office/drawing/2014/main" id="{63960E29-065D-4F59-A2F9-08DA892EA81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7666C9E-FC7D-4BE8-A210-0A96DA3522EA}" type="slidenum">
              <a:rPr lang="fr-FR" altLang="fr-FR"/>
              <a:pPr eaLnBrk="1" hangingPunct="1"/>
              <a:t>19</a:t>
            </a:fld>
            <a:endParaRPr lang="fr-FR" alt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a:extLst>
              <a:ext uri="{FF2B5EF4-FFF2-40B4-BE49-F238E27FC236}">
                <a16:creationId xmlns:a16="http://schemas.microsoft.com/office/drawing/2014/main" id="{5AA06FE6-03E9-4D5F-BCBF-27B0D28A6B37}"/>
              </a:ext>
            </a:extLst>
          </p:cNvPr>
          <p:cNvSpPr>
            <a:spLocks noGrp="1" noRot="1" noChangeAspect="1" noTextEdit="1"/>
          </p:cNvSpPr>
          <p:nvPr>
            <p:ph type="sldImg"/>
          </p:nvPr>
        </p:nvSpPr>
        <p:spPr>
          <a:ln/>
        </p:spPr>
      </p:sp>
      <p:sp>
        <p:nvSpPr>
          <p:cNvPr id="41987" name="Espace réservé des commentaires 2">
            <a:extLst>
              <a:ext uri="{FF2B5EF4-FFF2-40B4-BE49-F238E27FC236}">
                <a16:creationId xmlns:a16="http://schemas.microsoft.com/office/drawing/2014/main" id="{3D87B023-4F9B-4D68-BD8E-DC2D22E99B1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41988" name="Espace réservé du numéro de diapositive 3">
            <a:extLst>
              <a:ext uri="{FF2B5EF4-FFF2-40B4-BE49-F238E27FC236}">
                <a16:creationId xmlns:a16="http://schemas.microsoft.com/office/drawing/2014/main" id="{BBC268E0-0E97-4AA1-A758-C4FFE737681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6D6554A6-B7FD-4339-A18D-779B0624BE46}" type="slidenum">
              <a:rPr lang="fr-FR" altLang="fr-FR"/>
              <a:pPr eaLnBrk="1" hangingPunct="1"/>
              <a:t>2</a:t>
            </a:fld>
            <a:endParaRPr lang="fr-FR" alt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a:extLst>
              <a:ext uri="{FF2B5EF4-FFF2-40B4-BE49-F238E27FC236}">
                <a16:creationId xmlns:a16="http://schemas.microsoft.com/office/drawing/2014/main" id="{3173A18E-889E-47C7-9260-4F1EB9C665B0}"/>
              </a:ext>
            </a:extLst>
          </p:cNvPr>
          <p:cNvSpPr>
            <a:spLocks noGrp="1" noRot="1" noChangeAspect="1" noTextEdit="1"/>
          </p:cNvSpPr>
          <p:nvPr>
            <p:ph type="sldImg"/>
          </p:nvPr>
        </p:nvSpPr>
        <p:spPr>
          <a:ln/>
        </p:spPr>
      </p:sp>
      <p:sp>
        <p:nvSpPr>
          <p:cNvPr id="60419" name="Espace réservé des commentaires 2">
            <a:extLst>
              <a:ext uri="{FF2B5EF4-FFF2-40B4-BE49-F238E27FC236}">
                <a16:creationId xmlns:a16="http://schemas.microsoft.com/office/drawing/2014/main" id="{7A01EF71-68F4-4FA3-BA86-6F950DAE360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60420" name="Espace réservé du numéro de diapositive 3">
            <a:extLst>
              <a:ext uri="{FF2B5EF4-FFF2-40B4-BE49-F238E27FC236}">
                <a16:creationId xmlns:a16="http://schemas.microsoft.com/office/drawing/2014/main" id="{720F65F7-1EA1-4219-810E-EFDBAF5A159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E7F18AA-5B6E-4BDF-9790-5F5C50BB1818}" type="slidenum">
              <a:rPr lang="fr-FR" altLang="fr-FR"/>
              <a:pPr eaLnBrk="1" hangingPunct="1"/>
              <a:t>20</a:t>
            </a:fld>
            <a:endParaRPr lang="fr-FR" alt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e l'image des diapositives 1">
            <a:extLst>
              <a:ext uri="{FF2B5EF4-FFF2-40B4-BE49-F238E27FC236}">
                <a16:creationId xmlns:a16="http://schemas.microsoft.com/office/drawing/2014/main" id="{BDF7DC6E-95E5-4731-A6C6-7A1D0325B353}"/>
              </a:ext>
            </a:extLst>
          </p:cNvPr>
          <p:cNvSpPr>
            <a:spLocks noGrp="1" noRot="1" noChangeAspect="1" noTextEdit="1"/>
          </p:cNvSpPr>
          <p:nvPr>
            <p:ph type="sldImg"/>
          </p:nvPr>
        </p:nvSpPr>
        <p:spPr>
          <a:ln/>
        </p:spPr>
      </p:sp>
      <p:sp>
        <p:nvSpPr>
          <p:cNvPr id="61443" name="Espace réservé des commentaires 2">
            <a:extLst>
              <a:ext uri="{FF2B5EF4-FFF2-40B4-BE49-F238E27FC236}">
                <a16:creationId xmlns:a16="http://schemas.microsoft.com/office/drawing/2014/main" id="{DC00D026-E7D1-4C74-984A-D239766EEF2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61444" name="Espace réservé du numéro de diapositive 3">
            <a:extLst>
              <a:ext uri="{FF2B5EF4-FFF2-40B4-BE49-F238E27FC236}">
                <a16:creationId xmlns:a16="http://schemas.microsoft.com/office/drawing/2014/main" id="{C6EBF81D-BE2D-4E5A-BAF7-B6AC47013C6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747B347-AC76-4865-A845-C54FEFB2C419}" type="slidenum">
              <a:rPr lang="fr-FR" altLang="fr-FR"/>
              <a:pPr eaLnBrk="1" hangingPunct="1"/>
              <a:t>21</a:t>
            </a:fld>
            <a:endParaRPr lang="fr-FR" altLang="fr-F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Espace réservé de l'image des diapositives 1">
            <a:extLst>
              <a:ext uri="{FF2B5EF4-FFF2-40B4-BE49-F238E27FC236}">
                <a16:creationId xmlns:a16="http://schemas.microsoft.com/office/drawing/2014/main" id="{2D38AB8D-26A3-4F8C-BCF5-FCD405B3AC10}"/>
              </a:ext>
            </a:extLst>
          </p:cNvPr>
          <p:cNvSpPr>
            <a:spLocks noGrp="1" noRot="1" noChangeAspect="1" noTextEdit="1"/>
          </p:cNvSpPr>
          <p:nvPr>
            <p:ph type="sldImg"/>
          </p:nvPr>
        </p:nvSpPr>
        <p:spPr>
          <a:ln/>
        </p:spPr>
      </p:sp>
      <p:sp>
        <p:nvSpPr>
          <p:cNvPr id="62467" name="Espace réservé des commentaires 2">
            <a:extLst>
              <a:ext uri="{FF2B5EF4-FFF2-40B4-BE49-F238E27FC236}">
                <a16:creationId xmlns:a16="http://schemas.microsoft.com/office/drawing/2014/main" id="{2D0ED597-7AF2-4633-9C59-B09E4EA9EAAD}"/>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62468" name="Espace réservé du numéro de diapositive 3">
            <a:extLst>
              <a:ext uri="{FF2B5EF4-FFF2-40B4-BE49-F238E27FC236}">
                <a16:creationId xmlns:a16="http://schemas.microsoft.com/office/drawing/2014/main" id="{297095C2-586F-43C1-B4E1-5030CA734AE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E176749-CC8A-4E6C-8652-FBDFAE553477}" type="slidenum">
              <a:rPr lang="fr-FR" altLang="fr-FR"/>
              <a:pPr eaLnBrk="1" hangingPunct="1"/>
              <a:t>22</a:t>
            </a:fld>
            <a:endParaRPr lang="fr-FR" altLang="fr-F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e l'image des diapositives 1">
            <a:extLst>
              <a:ext uri="{FF2B5EF4-FFF2-40B4-BE49-F238E27FC236}">
                <a16:creationId xmlns:a16="http://schemas.microsoft.com/office/drawing/2014/main" id="{52E41F8E-576B-43B2-9E6B-88EBE67FD067}"/>
              </a:ext>
            </a:extLst>
          </p:cNvPr>
          <p:cNvSpPr>
            <a:spLocks noGrp="1" noRot="1" noChangeAspect="1" noTextEdit="1"/>
          </p:cNvSpPr>
          <p:nvPr>
            <p:ph type="sldImg"/>
          </p:nvPr>
        </p:nvSpPr>
        <p:spPr>
          <a:ln/>
        </p:spPr>
      </p:sp>
      <p:sp>
        <p:nvSpPr>
          <p:cNvPr id="63491" name="Espace réservé des commentaires 2">
            <a:extLst>
              <a:ext uri="{FF2B5EF4-FFF2-40B4-BE49-F238E27FC236}">
                <a16:creationId xmlns:a16="http://schemas.microsoft.com/office/drawing/2014/main" id="{7EB277F0-B986-482D-97F5-C860836429B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63492" name="Espace réservé du numéro de diapositive 3">
            <a:extLst>
              <a:ext uri="{FF2B5EF4-FFF2-40B4-BE49-F238E27FC236}">
                <a16:creationId xmlns:a16="http://schemas.microsoft.com/office/drawing/2014/main" id="{19B17E48-7FF9-45BB-846A-0F33A4A9A77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4DD83AB-32E1-4840-B751-68F2A3B02065}" type="slidenum">
              <a:rPr lang="fr-FR" altLang="fr-FR"/>
              <a:pPr eaLnBrk="1" hangingPunct="1"/>
              <a:t>23</a:t>
            </a:fld>
            <a:endParaRPr lang="fr-FR" alt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ce réservé de l'image des diapositives 1">
            <a:extLst>
              <a:ext uri="{FF2B5EF4-FFF2-40B4-BE49-F238E27FC236}">
                <a16:creationId xmlns:a16="http://schemas.microsoft.com/office/drawing/2014/main" id="{45133C7B-4DCB-4909-8C80-E64AC506300A}"/>
              </a:ext>
            </a:extLst>
          </p:cNvPr>
          <p:cNvSpPr>
            <a:spLocks noGrp="1" noRot="1" noChangeAspect="1" noTextEdit="1"/>
          </p:cNvSpPr>
          <p:nvPr>
            <p:ph type="sldImg"/>
          </p:nvPr>
        </p:nvSpPr>
        <p:spPr>
          <a:ln/>
        </p:spPr>
      </p:sp>
      <p:sp>
        <p:nvSpPr>
          <p:cNvPr id="64515" name="Espace réservé des commentaires 2">
            <a:extLst>
              <a:ext uri="{FF2B5EF4-FFF2-40B4-BE49-F238E27FC236}">
                <a16:creationId xmlns:a16="http://schemas.microsoft.com/office/drawing/2014/main" id="{20B9CD3E-AD0D-4802-B5EC-BC50CDC4464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64516" name="Espace réservé du numéro de diapositive 3">
            <a:extLst>
              <a:ext uri="{FF2B5EF4-FFF2-40B4-BE49-F238E27FC236}">
                <a16:creationId xmlns:a16="http://schemas.microsoft.com/office/drawing/2014/main" id="{4482ED9B-1FC5-4A35-94C7-540235FA9EF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1A0B806-E656-4DAF-A7D0-5C7CFDB38B22}" type="slidenum">
              <a:rPr lang="fr-FR" altLang="fr-FR"/>
              <a:pPr eaLnBrk="1" hangingPunct="1"/>
              <a:t>24</a:t>
            </a:fld>
            <a:endParaRPr lang="fr-FR" alt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Espace réservé de l'image des diapositives 1">
            <a:extLst>
              <a:ext uri="{FF2B5EF4-FFF2-40B4-BE49-F238E27FC236}">
                <a16:creationId xmlns:a16="http://schemas.microsoft.com/office/drawing/2014/main" id="{EA1DE9F0-EE2B-41F8-8D91-960B404CD083}"/>
              </a:ext>
            </a:extLst>
          </p:cNvPr>
          <p:cNvSpPr>
            <a:spLocks noGrp="1" noRot="1" noChangeAspect="1" noTextEdit="1"/>
          </p:cNvSpPr>
          <p:nvPr>
            <p:ph type="sldImg"/>
          </p:nvPr>
        </p:nvSpPr>
        <p:spPr>
          <a:ln/>
        </p:spPr>
      </p:sp>
      <p:sp>
        <p:nvSpPr>
          <p:cNvPr id="65539" name="Espace réservé des commentaires 2">
            <a:extLst>
              <a:ext uri="{FF2B5EF4-FFF2-40B4-BE49-F238E27FC236}">
                <a16:creationId xmlns:a16="http://schemas.microsoft.com/office/drawing/2014/main" id="{513D3E75-4275-428F-A1C1-38989217B0D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65540" name="Espace réservé du numéro de diapositive 3">
            <a:extLst>
              <a:ext uri="{FF2B5EF4-FFF2-40B4-BE49-F238E27FC236}">
                <a16:creationId xmlns:a16="http://schemas.microsoft.com/office/drawing/2014/main" id="{CEFFB64E-1D3A-4A44-B49C-3EF8ED6BF23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B8AEBEC-EB34-4AAE-9613-B8FA950A5FF5}" type="slidenum">
              <a:rPr lang="fr-FR" altLang="fr-FR"/>
              <a:pPr eaLnBrk="1" hangingPunct="1"/>
              <a:t>25</a:t>
            </a:fld>
            <a:endParaRPr lang="fr-FR" alt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Espace réservé de l'image des diapositives 1">
            <a:extLst>
              <a:ext uri="{FF2B5EF4-FFF2-40B4-BE49-F238E27FC236}">
                <a16:creationId xmlns:a16="http://schemas.microsoft.com/office/drawing/2014/main" id="{FE47162B-1271-4C76-B31A-C43839FD2A6A}"/>
              </a:ext>
            </a:extLst>
          </p:cNvPr>
          <p:cNvSpPr>
            <a:spLocks noGrp="1" noRot="1" noChangeAspect="1" noTextEdit="1"/>
          </p:cNvSpPr>
          <p:nvPr>
            <p:ph type="sldImg"/>
          </p:nvPr>
        </p:nvSpPr>
        <p:spPr>
          <a:ln/>
        </p:spPr>
      </p:sp>
      <p:sp>
        <p:nvSpPr>
          <p:cNvPr id="66563" name="Espace réservé des commentaires 2">
            <a:extLst>
              <a:ext uri="{FF2B5EF4-FFF2-40B4-BE49-F238E27FC236}">
                <a16:creationId xmlns:a16="http://schemas.microsoft.com/office/drawing/2014/main" id="{050E6353-274D-4F17-9987-2C94032CDC7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66564" name="Espace réservé du numéro de diapositive 3">
            <a:extLst>
              <a:ext uri="{FF2B5EF4-FFF2-40B4-BE49-F238E27FC236}">
                <a16:creationId xmlns:a16="http://schemas.microsoft.com/office/drawing/2014/main" id="{0A92EEDA-89A6-4B35-A27C-0CA0B09B46B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919BD15-1ED3-4CED-A753-6356B57B138A}" type="slidenum">
              <a:rPr lang="fr-FR" altLang="fr-FR"/>
              <a:pPr eaLnBrk="1" hangingPunct="1"/>
              <a:t>26</a:t>
            </a:fld>
            <a:endParaRPr lang="fr-FR" alt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Espace réservé de l'image des diapositives 1">
            <a:extLst>
              <a:ext uri="{FF2B5EF4-FFF2-40B4-BE49-F238E27FC236}">
                <a16:creationId xmlns:a16="http://schemas.microsoft.com/office/drawing/2014/main" id="{0660FBCB-A007-4218-8738-81C26BF37874}"/>
              </a:ext>
            </a:extLst>
          </p:cNvPr>
          <p:cNvSpPr>
            <a:spLocks noGrp="1" noRot="1" noChangeAspect="1" noTextEdit="1"/>
          </p:cNvSpPr>
          <p:nvPr>
            <p:ph type="sldImg"/>
          </p:nvPr>
        </p:nvSpPr>
        <p:spPr>
          <a:ln/>
        </p:spPr>
      </p:sp>
      <p:sp>
        <p:nvSpPr>
          <p:cNvPr id="67587" name="Espace réservé des commentaires 2">
            <a:extLst>
              <a:ext uri="{FF2B5EF4-FFF2-40B4-BE49-F238E27FC236}">
                <a16:creationId xmlns:a16="http://schemas.microsoft.com/office/drawing/2014/main" id="{2D9946FA-C406-455F-88AA-7F56179A1AE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67588" name="Espace réservé du numéro de diapositive 3">
            <a:extLst>
              <a:ext uri="{FF2B5EF4-FFF2-40B4-BE49-F238E27FC236}">
                <a16:creationId xmlns:a16="http://schemas.microsoft.com/office/drawing/2014/main" id="{E1FB9301-F7EA-48F9-974F-85A2F4D20F5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02255C4-F572-4989-BBC2-C90BFA59CD8E}" type="slidenum">
              <a:rPr lang="fr-FR" altLang="fr-FR"/>
              <a:pPr eaLnBrk="1" hangingPunct="1"/>
              <a:t>27</a:t>
            </a:fld>
            <a:endParaRPr lang="fr-FR" alt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e l'image des diapositives 1">
            <a:extLst>
              <a:ext uri="{FF2B5EF4-FFF2-40B4-BE49-F238E27FC236}">
                <a16:creationId xmlns:a16="http://schemas.microsoft.com/office/drawing/2014/main" id="{B76C0DAF-F2C5-4826-8DA4-ACCA3971E58D}"/>
              </a:ext>
            </a:extLst>
          </p:cNvPr>
          <p:cNvSpPr>
            <a:spLocks noGrp="1" noRot="1" noChangeAspect="1" noTextEdit="1"/>
          </p:cNvSpPr>
          <p:nvPr>
            <p:ph type="sldImg"/>
          </p:nvPr>
        </p:nvSpPr>
        <p:spPr>
          <a:ln/>
        </p:spPr>
      </p:sp>
      <p:sp>
        <p:nvSpPr>
          <p:cNvPr id="68611" name="Espace réservé des commentaires 2">
            <a:extLst>
              <a:ext uri="{FF2B5EF4-FFF2-40B4-BE49-F238E27FC236}">
                <a16:creationId xmlns:a16="http://schemas.microsoft.com/office/drawing/2014/main" id="{8CB5FB48-ECD0-4088-B680-3B6B27B6F881}"/>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68612" name="Espace réservé du numéro de diapositive 3">
            <a:extLst>
              <a:ext uri="{FF2B5EF4-FFF2-40B4-BE49-F238E27FC236}">
                <a16:creationId xmlns:a16="http://schemas.microsoft.com/office/drawing/2014/main" id="{2BD994CB-A38B-4C19-A2A8-5E6910FBE8B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FA9C7344-92DA-4319-86E9-6B5CDC2C97A8}" type="slidenum">
              <a:rPr lang="fr-FR" altLang="fr-FR"/>
              <a:pPr eaLnBrk="1" hangingPunct="1"/>
              <a:t>28</a:t>
            </a:fld>
            <a:endParaRPr lang="fr-FR" alt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Espace réservé de l'image des diapositives 1">
            <a:extLst>
              <a:ext uri="{FF2B5EF4-FFF2-40B4-BE49-F238E27FC236}">
                <a16:creationId xmlns:a16="http://schemas.microsoft.com/office/drawing/2014/main" id="{2FD4903D-45F2-4051-8201-E135A729E37C}"/>
              </a:ext>
            </a:extLst>
          </p:cNvPr>
          <p:cNvSpPr>
            <a:spLocks noGrp="1" noRot="1" noChangeAspect="1" noTextEdit="1"/>
          </p:cNvSpPr>
          <p:nvPr>
            <p:ph type="sldImg"/>
          </p:nvPr>
        </p:nvSpPr>
        <p:spPr>
          <a:ln/>
        </p:spPr>
      </p:sp>
      <p:sp>
        <p:nvSpPr>
          <p:cNvPr id="69635" name="Espace réservé des commentaires 2">
            <a:extLst>
              <a:ext uri="{FF2B5EF4-FFF2-40B4-BE49-F238E27FC236}">
                <a16:creationId xmlns:a16="http://schemas.microsoft.com/office/drawing/2014/main" id="{4ABB0D1D-AC64-4504-8756-CD66A8528C9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69636" name="Espace réservé du numéro de diapositive 3">
            <a:extLst>
              <a:ext uri="{FF2B5EF4-FFF2-40B4-BE49-F238E27FC236}">
                <a16:creationId xmlns:a16="http://schemas.microsoft.com/office/drawing/2014/main" id="{10CE97C1-7D65-42F1-AC92-B4D90C1900C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B3E671F-FA83-4B5D-A239-11523BC016E2}" type="slidenum">
              <a:rPr lang="fr-FR" altLang="fr-FR"/>
              <a:pPr eaLnBrk="1" hangingPunct="1"/>
              <a:t>29</a:t>
            </a:fld>
            <a:endParaRPr lang="fr-FR" alt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a:extLst>
              <a:ext uri="{FF2B5EF4-FFF2-40B4-BE49-F238E27FC236}">
                <a16:creationId xmlns:a16="http://schemas.microsoft.com/office/drawing/2014/main" id="{4E5D06A2-6F00-463B-81F3-D80838CBC49E}"/>
              </a:ext>
            </a:extLst>
          </p:cNvPr>
          <p:cNvSpPr>
            <a:spLocks noGrp="1" noRot="1" noChangeAspect="1" noTextEdit="1"/>
          </p:cNvSpPr>
          <p:nvPr>
            <p:ph type="sldImg"/>
          </p:nvPr>
        </p:nvSpPr>
        <p:spPr>
          <a:ln/>
        </p:spPr>
      </p:sp>
      <p:sp>
        <p:nvSpPr>
          <p:cNvPr id="43011" name="Espace réservé des commentaires 2">
            <a:extLst>
              <a:ext uri="{FF2B5EF4-FFF2-40B4-BE49-F238E27FC236}">
                <a16:creationId xmlns:a16="http://schemas.microsoft.com/office/drawing/2014/main" id="{1D85C6F1-66C5-4496-B04B-8F3A2FBD1C4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43012" name="Espace réservé du numéro de diapositive 3">
            <a:extLst>
              <a:ext uri="{FF2B5EF4-FFF2-40B4-BE49-F238E27FC236}">
                <a16:creationId xmlns:a16="http://schemas.microsoft.com/office/drawing/2014/main" id="{F4EC22E2-35B3-4F05-82D8-EAC76EBE5AA6}"/>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10666F9-91EB-487C-A937-FC7EBB402811}" type="slidenum">
              <a:rPr lang="fr-FR" altLang="fr-FR"/>
              <a:pPr eaLnBrk="1" hangingPunct="1"/>
              <a:t>3</a:t>
            </a:fld>
            <a:endParaRPr lang="fr-FR" alt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Espace réservé de l'image des diapositives 1">
            <a:extLst>
              <a:ext uri="{FF2B5EF4-FFF2-40B4-BE49-F238E27FC236}">
                <a16:creationId xmlns:a16="http://schemas.microsoft.com/office/drawing/2014/main" id="{E5963920-FF74-4C25-AAAC-4117265AD97A}"/>
              </a:ext>
            </a:extLst>
          </p:cNvPr>
          <p:cNvSpPr>
            <a:spLocks noGrp="1" noRot="1" noChangeAspect="1" noTextEdit="1"/>
          </p:cNvSpPr>
          <p:nvPr>
            <p:ph type="sldImg"/>
          </p:nvPr>
        </p:nvSpPr>
        <p:spPr>
          <a:ln/>
        </p:spPr>
      </p:sp>
      <p:sp>
        <p:nvSpPr>
          <p:cNvPr id="70659" name="Espace réservé des commentaires 2">
            <a:extLst>
              <a:ext uri="{FF2B5EF4-FFF2-40B4-BE49-F238E27FC236}">
                <a16:creationId xmlns:a16="http://schemas.microsoft.com/office/drawing/2014/main" id="{65EA4558-5ABE-425C-9C7F-5E44767A0D4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70660" name="Espace réservé du numéro de diapositive 3">
            <a:extLst>
              <a:ext uri="{FF2B5EF4-FFF2-40B4-BE49-F238E27FC236}">
                <a16:creationId xmlns:a16="http://schemas.microsoft.com/office/drawing/2014/main" id="{28B0B09D-DC0D-4158-A7BA-242A75C67FD5}"/>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C84663C1-BB13-4641-806B-165F4295828B}" type="slidenum">
              <a:rPr lang="fr-FR" altLang="fr-FR"/>
              <a:pPr eaLnBrk="1" hangingPunct="1"/>
              <a:t>30</a:t>
            </a:fld>
            <a:endParaRPr lang="fr-FR" altLang="fr-F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Espace réservé de l'image des diapositives 1">
            <a:extLst>
              <a:ext uri="{FF2B5EF4-FFF2-40B4-BE49-F238E27FC236}">
                <a16:creationId xmlns:a16="http://schemas.microsoft.com/office/drawing/2014/main" id="{2682AAE2-A2CD-43FB-893B-B6E0BFB4F648}"/>
              </a:ext>
            </a:extLst>
          </p:cNvPr>
          <p:cNvSpPr>
            <a:spLocks noGrp="1" noRot="1" noChangeAspect="1" noTextEdit="1"/>
          </p:cNvSpPr>
          <p:nvPr>
            <p:ph type="sldImg"/>
          </p:nvPr>
        </p:nvSpPr>
        <p:spPr>
          <a:ln/>
        </p:spPr>
      </p:sp>
      <p:sp>
        <p:nvSpPr>
          <p:cNvPr id="71683" name="Espace réservé des commentaires 2">
            <a:extLst>
              <a:ext uri="{FF2B5EF4-FFF2-40B4-BE49-F238E27FC236}">
                <a16:creationId xmlns:a16="http://schemas.microsoft.com/office/drawing/2014/main" id="{EAA1BF9F-2441-459E-A2F1-1D13BA419B5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71684" name="Espace réservé du numéro de diapositive 3">
            <a:extLst>
              <a:ext uri="{FF2B5EF4-FFF2-40B4-BE49-F238E27FC236}">
                <a16:creationId xmlns:a16="http://schemas.microsoft.com/office/drawing/2014/main" id="{B88D0569-CDC5-441D-88AD-2EF4A5387F5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D157B86-006C-41E9-B3F8-B9C38FA0A639}" type="slidenum">
              <a:rPr lang="fr-FR" altLang="fr-FR"/>
              <a:pPr eaLnBrk="1" hangingPunct="1"/>
              <a:t>31</a:t>
            </a:fld>
            <a:endParaRPr lang="fr-FR" alt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a:extLst>
              <a:ext uri="{FF2B5EF4-FFF2-40B4-BE49-F238E27FC236}">
                <a16:creationId xmlns:a16="http://schemas.microsoft.com/office/drawing/2014/main" id="{6820C305-29EE-4707-B588-30934F4F88A4}"/>
              </a:ext>
            </a:extLst>
          </p:cNvPr>
          <p:cNvSpPr>
            <a:spLocks noGrp="1" noRot="1" noChangeAspect="1" noTextEdit="1"/>
          </p:cNvSpPr>
          <p:nvPr>
            <p:ph type="sldImg"/>
          </p:nvPr>
        </p:nvSpPr>
        <p:spPr>
          <a:ln/>
        </p:spPr>
      </p:sp>
      <p:sp>
        <p:nvSpPr>
          <p:cNvPr id="72707" name="Espace réservé des commentaires 2">
            <a:extLst>
              <a:ext uri="{FF2B5EF4-FFF2-40B4-BE49-F238E27FC236}">
                <a16:creationId xmlns:a16="http://schemas.microsoft.com/office/drawing/2014/main" id="{7A906CC9-4B23-4B81-85C0-3FB4A094E3F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72708" name="Espace réservé du numéro de diapositive 3">
            <a:extLst>
              <a:ext uri="{FF2B5EF4-FFF2-40B4-BE49-F238E27FC236}">
                <a16:creationId xmlns:a16="http://schemas.microsoft.com/office/drawing/2014/main" id="{E0A8305C-81D2-4907-84E7-3EBB4077B94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1D737F5-31C3-4283-819F-E4BF83E879B3}" type="slidenum">
              <a:rPr lang="fr-FR" altLang="fr-FR"/>
              <a:pPr eaLnBrk="1" hangingPunct="1"/>
              <a:t>32</a:t>
            </a:fld>
            <a:endParaRPr lang="fr-FR" alt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Espace réservé de l'image des diapositives 1">
            <a:extLst>
              <a:ext uri="{FF2B5EF4-FFF2-40B4-BE49-F238E27FC236}">
                <a16:creationId xmlns:a16="http://schemas.microsoft.com/office/drawing/2014/main" id="{52FD0AE7-339F-4FBF-95EF-19A5E8E28042}"/>
              </a:ext>
            </a:extLst>
          </p:cNvPr>
          <p:cNvSpPr>
            <a:spLocks noGrp="1" noRot="1" noChangeAspect="1" noTextEdit="1"/>
          </p:cNvSpPr>
          <p:nvPr>
            <p:ph type="sldImg"/>
          </p:nvPr>
        </p:nvSpPr>
        <p:spPr>
          <a:ln/>
        </p:spPr>
      </p:sp>
      <p:sp>
        <p:nvSpPr>
          <p:cNvPr id="73731" name="Espace réservé des commentaires 2">
            <a:extLst>
              <a:ext uri="{FF2B5EF4-FFF2-40B4-BE49-F238E27FC236}">
                <a16:creationId xmlns:a16="http://schemas.microsoft.com/office/drawing/2014/main" id="{326B370B-FD47-4A5C-8018-D302966E942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73732" name="Espace réservé du numéro de diapositive 3">
            <a:extLst>
              <a:ext uri="{FF2B5EF4-FFF2-40B4-BE49-F238E27FC236}">
                <a16:creationId xmlns:a16="http://schemas.microsoft.com/office/drawing/2014/main" id="{511D7063-B728-4740-8346-727850D6B5D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7FA1A67A-2041-4DE5-9A75-4E65CF048FF0}" type="slidenum">
              <a:rPr lang="fr-FR" altLang="fr-FR"/>
              <a:pPr eaLnBrk="1" hangingPunct="1"/>
              <a:t>33</a:t>
            </a:fld>
            <a:endParaRPr lang="fr-FR" alt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Espace réservé de l'image des diapositives 1">
            <a:extLst>
              <a:ext uri="{FF2B5EF4-FFF2-40B4-BE49-F238E27FC236}">
                <a16:creationId xmlns:a16="http://schemas.microsoft.com/office/drawing/2014/main" id="{52CB995A-5292-4907-8009-A4799A1D3FF9}"/>
              </a:ext>
            </a:extLst>
          </p:cNvPr>
          <p:cNvSpPr>
            <a:spLocks noGrp="1" noRot="1" noChangeAspect="1" noTextEdit="1"/>
          </p:cNvSpPr>
          <p:nvPr>
            <p:ph type="sldImg"/>
          </p:nvPr>
        </p:nvSpPr>
        <p:spPr>
          <a:ln/>
        </p:spPr>
      </p:sp>
      <p:sp>
        <p:nvSpPr>
          <p:cNvPr id="74755" name="Espace réservé des commentaires 2">
            <a:extLst>
              <a:ext uri="{FF2B5EF4-FFF2-40B4-BE49-F238E27FC236}">
                <a16:creationId xmlns:a16="http://schemas.microsoft.com/office/drawing/2014/main" id="{F2085210-E725-4256-87F6-C2553BB9304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74756" name="Espace réservé du numéro de diapositive 3">
            <a:extLst>
              <a:ext uri="{FF2B5EF4-FFF2-40B4-BE49-F238E27FC236}">
                <a16:creationId xmlns:a16="http://schemas.microsoft.com/office/drawing/2014/main" id="{89FAFCC7-A356-4238-B78D-B7120C56D11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1992D62-6CEF-44A1-8148-5829552D54C8}" type="slidenum">
              <a:rPr lang="fr-FR" altLang="fr-FR"/>
              <a:pPr eaLnBrk="1" hangingPunct="1"/>
              <a:t>34</a:t>
            </a:fld>
            <a:endParaRPr lang="fr-FR" alt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Espace réservé de l'image des diapositives 1">
            <a:extLst>
              <a:ext uri="{FF2B5EF4-FFF2-40B4-BE49-F238E27FC236}">
                <a16:creationId xmlns:a16="http://schemas.microsoft.com/office/drawing/2014/main" id="{1DC17EA4-60D1-4477-833B-287183DB18E5}"/>
              </a:ext>
            </a:extLst>
          </p:cNvPr>
          <p:cNvSpPr>
            <a:spLocks noGrp="1" noRot="1" noChangeAspect="1" noTextEdit="1"/>
          </p:cNvSpPr>
          <p:nvPr>
            <p:ph type="sldImg"/>
          </p:nvPr>
        </p:nvSpPr>
        <p:spPr>
          <a:ln/>
        </p:spPr>
      </p:sp>
      <p:sp>
        <p:nvSpPr>
          <p:cNvPr id="75779" name="Espace réservé des commentaires 2">
            <a:extLst>
              <a:ext uri="{FF2B5EF4-FFF2-40B4-BE49-F238E27FC236}">
                <a16:creationId xmlns:a16="http://schemas.microsoft.com/office/drawing/2014/main" id="{8D748D1A-4ECA-4988-8B60-1AE576B2947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75780" name="Espace réservé du numéro de diapositive 3">
            <a:extLst>
              <a:ext uri="{FF2B5EF4-FFF2-40B4-BE49-F238E27FC236}">
                <a16:creationId xmlns:a16="http://schemas.microsoft.com/office/drawing/2014/main" id="{E7D7F597-957F-4428-9C60-3A0D1CE2E7FD}"/>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C194154-FBB3-44B7-B5A0-43F9D34B32E6}" type="slidenum">
              <a:rPr lang="fr-FR" altLang="fr-FR"/>
              <a:pPr eaLnBrk="1" hangingPunct="1"/>
              <a:t>35</a:t>
            </a:fld>
            <a:endParaRPr lang="fr-FR" alt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Espace réservé de l'image des diapositives 1">
            <a:extLst>
              <a:ext uri="{FF2B5EF4-FFF2-40B4-BE49-F238E27FC236}">
                <a16:creationId xmlns:a16="http://schemas.microsoft.com/office/drawing/2014/main" id="{0A3E9A18-4C67-4E60-8E0E-E4C36FCD6AE4}"/>
              </a:ext>
            </a:extLst>
          </p:cNvPr>
          <p:cNvSpPr>
            <a:spLocks noGrp="1" noRot="1" noChangeAspect="1" noTextEdit="1"/>
          </p:cNvSpPr>
          <p:nvPr>
            <p:ph type="sldImg"/>
          </p:nvPr>
        </p:nvSpPr>
        <p:spPr>
          <a:ln/>
        </p:spPr>
      </p:sp>
      <p:sp>
        <p:nvSpPr>
          <p:cNvPr id="76803" name="Espace réservé des commentaires 2">
            <a:extLst>
              <a:ext uri="{FF2B5EF4-FFF2-40B4-BE49-F238E27FC236}">
                <a16:creationId xmlns:a16="http://schemas.microsoft.com/office/drawing/2014/main" id="{04448CB6-5DD2-4A48-A746-3E22529DE17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76804" name="Espace réservé du numéro de diapositive 3">
            <a:extLst>
              <a:ext uri="{FF2B5EF4-FFF2-40B4-BE49-F238E27FC236}">
                <a16:creationId xmlns:a16="http://schemas.microsoft.com/office/drawing/2014/main" id="{21A6C1F0-FC72-4291-A93A-80ED764DE56E}"/>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405FEFE3-5154-4EE7-A0EA-448B606C03CD}" type="slidenum">
              <a:rPr lang="fr-FR" altLang="fr-FR"/>
              <a:pPr eaLnBrk="1" hangingPunct="1"/>
              <a:t>36</a:t>
            </a:fld>
            <a:endParaRPr lang="fr-FR" alt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a:extLst>
              <a:ext uri="{FF2B5EF4-FFF2-40B4-BE49-F238E27FC236}">
                <a16:creationId xmlns:a16="http://schemas.microsoft.com/office/drawing/2014/main" id="{455C65C2-2910-427F-A9AA-83BB090C3F75}"/>
              </a:ext>
            </a:extLst>
          </p:cNvPr>
          <p:cNvSpPr>
            <a:spLocks noGrp="1" noRot="1" noChangeAspect="1" noTextEdit="1"/>
          </p:cNvSpPr>
          <p:nvPr>
            <p:ph type="sldImg"/>
          </p:nvPr>
        </p:nvSpPr>
        <p:spPr>
          <a:ln/>
        </p:spPr>
      </p:sp>
      <p:sp>
        <p:nvSpPr>
          <p:cNvPr id="44035" name="Espace réservé des commentaires 2">
            <a:extLst>
              <a:ext uri="{FF2B5EF4-FFF2-40B4-BE49-F238E27FC236}">
                <a16:creationId xmlns:a16="http://schemas.microsoft.com/office/drawing/2014/main" id="{4E6C3DC4-E4B1-4107-BD78-08AD0BDCCB7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44036" name="Espace réservé du numéro de diapositive 3">
            <a:extLst>
              <a:ext uri="{FF2B5EF4-FFF2-40B4-BE49-F238E27FC236}">
                <a16:creationId xmlns:a16="http://schemas.microsoft.com/office/drawing/2014/main" id="{48AF3C09-5B32-4247-ABCC-3E4871BD5EC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3DE6CFB-06DC-4C47-912D-B94127FAE50A}" type="slidenum">
              <a:rPr lang="fr-FR" altLang="fr-FR"/>
              <a:pPr eaLnBrk="1" hangingPunct="1"/>
              <a:t>4</a:t>
            </a:fld>
            <a:endParaRPr lang="fr-FR" alt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a:extLst>
              <a:ext uri="{FF2B5EF4-FFF2-40B4-BE49-F238E27FC236}">
                <a16:creationId xmlns:a16="http://schemas.microsoft.com/office/drawing/2014/main" id="{EFF1C1C3-C0E8-479C-9B44-650990136C2E}"/>
              </a:ext>
            </a:extLst>
          </p:cNvPr>
          <p:cNvSpPr>
            <a:spLocks noGrp="1" noRot="1" noChangeAspect="1" noTextEdit="1"/>
          </p:cNvSpPr>
          <p:nvPr>
            <p:ph type="sldImg"/>
          </p:nvPr>
        </p:nvSpPr>
        <p:spPr>
          <a:ln/>
        </p:spPr>
      </p:sp>
      <p:sp>
        <p:nvSpPr>
          <p:cNvPr id="45059" name="Espace réservé des commentaires 2">
            <a:extLst>
              <a:ext uri="{FF2B5EF4-FFF2-40B4-BE49-F238E27FC236}">
                <a16:creationId xmlns:a16="http://schemas.microsoft.com/office/drawing/2014/main" id="{4049D470-3F1F-4499-BBC2-6CEB5FD32CB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45060" name="Espace réservé du numéro de diapositive 3">
            <a:extLst>
              <a:ext uri="{FF2B5EF4-FFF2-40B4-BE49-F238E27FC236}">
                <a16:creationId xmlns:a16="http://schemas.microsoft.com/office/drawing/2014/main" id="{685D0474-FE4F-4179-83E5-555593EB549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A882EC2-0BE1-4E21-AA32-113EF6E11377}" type="slidenum">
              <a:rPr lang="fr-FR" altLang="fr-FR"/>
              <a:pPr eaLnBrk="1" hangingPunct="1"/>
              <a:t>5</a:t>
            </a:fld>
            <a:endParaRPr lang="fr-FR" alt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a:extLst>
              <a:ext uri="{FF2B5EF4-FFF2-40B4-BE49-F238E27FC236}">
                <a16:creationId xmlns:a16="http://schemas.microsoft.com/office/drawing/2014/main" id="{F31D5AAE-D1A1-448E-99A4-882318DCA2D8}"/>
              </a:ext>
            </a:extLst>
          </p:cNvPr>
          <p:cNvSpPr>
            <a:spLocks noGrp="1" noRot="1" noChangeAspect="1" noTextEdit="1"/>
          </p:cNvSpPr>
          <p:nvPr>
            <p:ph type="sldImg"/>
          </p:nvPr>
        </p:nvSpPr>
        <p:spPr>
          <a:ln/>
        </p:spPr>
      </p:sp>
      <p:sp>
        <p:nvSpPr>
          <p:cNvPr id="46083" name="Espace réservé des commentaires 2">
            <a:extLst>
              <a:ext uri="{FF2B5EF4-FFF2-40B4-BE49-F238E27FC236}">
                <a16:creationId xmlns:a16="http://schemas.microsoft.com/office/drawing/2014/main" id="{0D83F8E3-B3DE-48DD-9E9B-BAB9F28BD69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46084" name="Espace réservé du numéro de diapositive 3">
            <a:extLst>
              <a:ext uri="{FF2B5EF4-FFF2-40B4-BE49-F238E27FC236}">
                <a16:creationId xmlns:a16="http://schemas.microsoft.com/office/drawing/2014/main" id="{11C9659D-AF23-48F6-AC36-89FA4F3F835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B81C8EF-B8FB-4912-BC61-F50E02A62123}" type="slidenum">
              <a:rPr lang="fr-FR" altLang="fr-FR"/>
              <a:pPr eaLnBrk="1" hangingPunct="1"/>
              <a:t>6</a:t>
            </a:fld>
            <a:endParaRPr lang="fr-FR" alt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a:extLst>
              <a:ext uri="{FF2B5EF4-FFF2-40B4-BE49-F238E27FC236}">
                <a16:creationId xmlns:a16="http://schemas.microsoft.com/office/drawing/2014/main" id="{490B4990-AFBC-4524-AE27-91CEB1759F19}"/>
              </a:ext>
            </a:extLst>
          </p:cNvPr>
          <p:cNvSpPr>
            <a:spLocks noGrp="1" noRot="1" noChangeAspect="1" noTextEdit="1"/>
          </p:cNvSpPr>
          <p:nvPr>
            <p:ph type="sldImg"/>
          </p:nvPr>
        </p:nvSpPr>
        <p:spPr>
          <a:ln/>
        </p:spPr>
      </p:sp>
      <p:sp>
        <p:nvSpPr>
          <p:cNvPr id="47107" name="Espace réservé des commentaires 2">
            <a:extLst>
              <a:ext uri="{FF2B5EF4-FFF2-40B4-BE49-F238E27FC236}">
                <a16:creationId xmlns:a16="http://schemas.microsoft.com/office/drawing/2014/main" id="{83C12CF8-1E56-4D84-ADC5-BE60548B952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47108" name="Espace réservé du numéro de diapositive 3">
            <a:extLst>
              <a:ext uri="{FF2B5EF4-FFF2-40B4-BE49-F238E27FC236}">
                <a16:creationId xmlns:a16="http://schemas.microsoft.com/office/drawing/2014/main" id="{6E1E56DD-87BB-423D-BA4E-5818B1DEF99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78A8876-586A-4027-90E7-A416CD332F6D}" type="slidenum">
              <a:rPr lang="fr-FR" altLang="fr-FR"/>
              <a:pPr eaLnBrk="1" hangingPunct="1"/>
              <a:t>7</a:t>
            </a:fld>
            <a:endParaRPr lang="fr-FR" alt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a:extLst>
              <a:ext uri="{FF2B5EF4-FFF2-40B4-BE49-F238E27FC236}">
                <a16:creationId xmlns:a16="http://schemas.microsoft.com/office/drawing/2014/main" id="{094B18E3-BCF6-448B-B022-39A5C15CD918}"/>
              </a:ext>
            </a:extLst>
          </p:cNvPr>
          <p:cNvSpPr>
            <a:spLocks noGrp="1" noRot="1" noChangeAspect="1" noTextEdit="1"/>
          </p:cNvSpPr>
          <p:nvPr>
            <p:ph type="sldImg"/>
          </p:nvPr>
        </p:nvSpPr>
        <p:spPr>
          <a:ln/>
        </p:spPr>
      </p:sp>
      <p:sp>
        <p:nvSpPr>
          <p:cNvPr id="48131" name="Espace réservé des commentaires 2">
            <a:extLst>
              <a:ext uri="{FF2B5EF4-FFF2-40B4-BE49-F238E27FC236}">
                <a16:creationId xmlns:a16="http://schemas.microsoft.com/office/drawing/2014/main" id="{E2E45460-2920-4B80-8819-82328C3EB01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48132" name="Espace réservé du numéro de diapositive 3">
            <a:extLst>
              <a:ext uri="{FF2B5EF4-FFF2-40B4-BE49-F238E27FC236}">
                <a16:creationId xmlns:a16="http://schemas.microsoft.com/office/drawing/2014/main" id="{2564C2D0-CFEB-473C-BE33-7471A2D27A0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87A41758-ACA2-44D3-BBD3-CBA5FF30FD18}" type="slidenum">
              <a:rPr lang="fr-FR" altLang="fr-FR"/>
              <a:pPr eaLnBrk="1" hangingPunct="1"/>
              <a:t>8</a:t>
            </a:fld>
            <a:endParaRPr lang="fr-FR" alt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a:extLst>
              <a:ext uri="{FF2B5EF4-FFF2-40B4-BE49-F238E27FC236}">
                <a16:creationId xmlns:a16="http://schemas.microsoft.com/office/drawing/2014/main" id="{F44ECA68-5A63-441B-B484-74A01E64C7E6}"/>
              </a:ext>
            </a:extLst>
          </p:cNvPr>
          <p:cNvSpPr>
            <a:spLocks noGrp="1" noRot="1" noChangeAspect="1" noTextEdit="1"/>
          </p:cNvSpPr>
          <p:nvPr>
            <p:ph type="sldImg"/>
          </p:nvPr>
        </p:nvSpPr>
        <p:spPr>
          <a:ln/>
        </p:spPr>
      </p:sp>
      <p:sp>
        <p:nvSpPr>
          <p:cNvPr id="49155" name="Espace réservé des commentaires 2">
            <a:extLst>
              <a:ext uri="{FF2B5EF4-FFF2-40B4-BE49-F238E27FC236}">
                <a16:creationId xmlns:a16="http://schemas.microsoft.com/office/drawing/2014/main" id="{71FB6A2D-ED3C-4537-8C96-8BFF7542B55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Arial" panose="020B0604020202020204" pitchFamily="34" charset="0"/>
            </a:endParaRPr>
          </a:p>
        </p:txBody>
      </p:sp>
      <p:sp>
        <p:nvSpPr>
          <p:cNvPr id="49156" name="Espace réservé du numéro de diapositive 3">
            <a:extLst>
              <a:ext uri="{FF2B5EF4-FFF2-40B4-BE49-F238E27FC236}">
                <a16:creationId xmlns:a16="http://schemas.microsoft.com/office/drawing/2014/main" id="{02CB28D7-76F7-45ED-B46D-AD9A712B008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2C6B5B7-F5A6-4759-A4D1-7E1FD7591E57}" type="slidenum">
              <a:rPr lang="fr-FR" altLang="fr-FR"/>
              <a:pPr eaLnBrk="1" hangingPunct="1"/>
              <a:t>9</a:t>
            </a:fld>
            <a:endParaRPr lang="fr-FR" alt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5077BAAB-D5E7-4EC8-9749-F54E1AD2BD18}"/>
              </a:ext>
            </a:extLst>
          </p:cNvPr>
          <p:cNvGrpSpPr>
            <a:grpSpLocks/>
          </p:cNvGrpSpPr>
          <p:nvPr/>
        </p:nvGrpSpPr>
        <p:grpSpPr bwMode="auto">
          <a:xfrm>
            <a:off x="0" y="0"/>
            <a:ext cx="5867400" cy="6858000"/>
            <a:chOff x="0" y="0"/>
            <a:chExt cx="3696" cy="4320"/>
          </a:xfrm>
        </p:grpSpPr>
        <p:sp>
          <p:nvSpPr>
            <p:cNvPr id="5" name="Rectangle 3">
              <a:extLst>
                <a:ext uri="{FF2B5EF4-FFF2-40B4-BE49-F238E27FC236}">
                  <a16:creationId xmlns:a16="http://schemas.microsoft.com/office/drawing/2014/main" id="{FFE5F3D3-EE92-4A1D-B070-63A5118E9F48}"/>
                </a:ext>
              </a:extLst>
            </p:cNvPr>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defRPr/>
              </a:pPr>
              <a:endParaRPr kumimoji="1" lang="fr-FR" sz="2400">
                <a:latin typeface="Times New Roman" pitchFamily="18" charset="0"/>
              </a:endParaRPr>
            </a:p>
          </p:txBody>
        </p:sp>
        <p:sp>
          <p:nvSpPr>
            <p:cNvPr id="6" name="AutoShape 4">
              <a:extLst>
                <a:ext uri="{FF2B5EF4-FFF2-40B4-BE49-F238E27FC236}">
                  <a16:creationId xmlns:a16="http://schemas.microsoft.com/office/drawing/2014/main" id="{6C0D89CD-6436-47E3-805B-179A61059E1C}"/>
                </a:ext>
              </a:extLst>
            </p:cNvPr>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fr-FR" sz="2400">
                <a:latin typeface="Times New Roman" pitchFamily="18" charset="0"/>
              </a:endParaRPr>
            </a:p>
          </p:txBody>
        </p:sp>
      </p:grpSp>
      <p:grpSp>
        <p:nvGrpSpPr>
          <p:cNvPr id="7" name="Group 5">
            <a:extLst>
              <a:ext uri="{FF2B5EF4-FFF2-40B4-BE49-F238E27FC236}">
                <a16:creationId xmlns:a16="http://schemas.microsoft.com/office/drawing/2014/main" id="{57490F91-9D8C-49B4-873A-EC0B5AB61BDF}"/>
              </a:ext>
            </a:extLst>
          </p:cNvPr>
          <p:cNvGrpSpPr>
            <a:grpSpLocks/>
          </p:cNvGrpSpPr>
          <p:nvPr/>
        </p:nvGrpSpPr>
        <p:grpSpPr bwMode="auto">
          <a:xfrm>
            <a:off x="3632200" y="4889500"/>
            <a:ext cx="4876800" cy="319088"/>
            <a:chOff x="2288" y="3080"/>
            <a:chExt cx="3072" cy="201"/>
          </a:xfrm>
        </p:grpSpPr>
        <p:sp>
          <p:nvSpPr>
            <p:cNvPr id="8" name="AutoShape 6">
              <a:extLst>
                <a:ext uri="{FF2B5EF4-FFF2-40B4-BE49-F238E27FC236}">
                  <a16:creationId xmlns:a16="http://schemas.microsoft.com/office/drawing/2014/main" id="{73E6CDB9-558E-46FE-A6C2-6F6DD66C4FDF}"/>
                </a:ext>
              </a:extLst>
            </p:cNvPr>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a:defRPr/>
              </a:pPr>
              <a:endParaRPr lang="fr-FR">
                <a:latin typeface="Arial" charset="0"/>
              </a:endParaRPr>
            </a:p>
          </p:txBody>
        </p:sp>
        <p:sp>
          <p:nvSpPr>
            <p:cNvPr id="9" name="AutoShape 7">
              <a:extLst>
                <a:ext uri="{FF2B5EF4-FFF2-40B4-BE49-F238E27FC236}">
                  <a16:creationId xmlns:a16="http://schemas.microsoft.com/office/drawing/2014/main" id="{8D444A4B-7E14-4A79-8564-487856077A07}"/>
                </a:ext>
              </a:extLst>
            </p:cNvPr>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a:defRPr/>
              </a:pPr>
              <a:endParaRPr lang="fr-FR">
                <a:latin typeface="Arial" charset="0"/>
              </a:endParaRPr>
            </a:p>
          </p:txBody>
        </p:sp>
      </p:grpSp>
      <p:sp>
        <p:nvSpPr>
          <p:cNvPr id="5530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fr-FR"/>
              <a:t>Cliquez pour modifier le style des sous-titres du masque</a:t>
            </a:r>
          </a:p>
        </p:txBody>
      </p:sp>
      <p:sp>
        <p:nvSpPr>
          <p:cNvPr id="5530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fr-FR"/>
              <a:t>Cliquez pour modifier le style du titre</a:t>
            </a:r>
          </a:p>
        </p:txBody>
      </p:sp>
      <p:sp>
        <p:nvSpPr>
          <p:cNvPr id="10" name="Espace réservé de la date 9">
            <a:extLst>
              <a:ext uri="{FF2B5EF4-FFF2-40B4-BE49-F238E27FC236}">
                <a16:creationId xmlns:a16="http://schemas.microsoft.com/office/drawing/2014/main" id="{450FE2B5-13B7-4666-ABC9-8A5B60F94EFF}"/>
              </a:ext>
            </a:extLst>
          </p:cNvPr>
          <p:cNvSpPr>
            <a:spLocks noGrp="1" noChangeArrowheads="1"/>
          </p:cNvSpPr>
          <p:nvPr>
            <p:ph type="dt" sz="quarter" idx="10"/>
          </p:nvPr>
        </p:nvSpPr>
        <p:spPr/>
        <p:txBody>
          <a:bodyPr/>
          <a:lstStyle>
            <a:lvl1pPr>
              <a:defRPr>
                <a:solidFill>
                  <a:schemeClr val="bg1"/>
                </a:solidFill>
              </a:defRPr>
            </a:lvl1pPr>
          </a:lstStyle>
          <a:p>
            <a:pPr>
              <a:defRPr/>
            </a:pPr>
            <a:endParaRPr lang="fr-FR"/>
          </a:p>
        </p:txBody>
      </p:sp>
      <p:sp>
        <p:nvSpPr>
          <p:cNvPr id="11" name="Espace réservé du pied de page 10">
            <a:extLst>
              <a:ext uri="{FF2B5EF4-FFF2-40B4-BE49-F238E27FC236}">
                <a16:creationId xmlns:a16="http://schemas.microsoft.com/office/drawing/2014/main" id="{183E75BC-E34C-475B-9438-14D6888FC3D5}"/>
              </a:ext>
            </a:extLst>
          </p:cNvPr>
          <p:cNvSpPr>
            <a:spLocks noGrp="1" noChangeArrowheads="1"/>
          </p:cNvSpPr>
          <p:nvPr>
            <p:ph type="ftr" sz="quarter" idx="11"/>
          </p:nvPr>
        </p:nvSpPr>
        <p:spPr/>
        <p:txBody>
          <a:bodyPr/>
          <a:lstStyle>
            <a:lvl1pPr algn="r">
              <a:defRPr/>
            </a:lvl1pPr>
          </a:lstStyle>
          <a:p>
            <a:pPr>
              <a:defRPr/>
            </a:pPr>
            <a:endParaRPr lang="fr-FR"/>
          </a:p>
        </p:txBody>
      </p:sp>
      <p:sp>
        <p:nvSpPr>
          <p:cNvPr id="12" name="Espace réservé du numéro de diapositive 11">
            <a:extLst>
              <a:ext uri="{FF2B5EF4-FFF2-40B4-BE49-F238E27FC236}">
                <a16:creationId xmlns:a16="http://schemas.microsoft.com/office/drawing/2014/main" id="{39CB78DD-FF10-4A2F-81C2-BE5340282E2B}"/>
              </a:ext>
            </a:extLst>
          </p:cNvPr>
          <p:cNvSpPr>
            <a:spLocks noGrp="1" noChangeArrowheads="1"/>
          </p:cNvSpPr>
          <p:nvPr>
            <p:ph type="sldNum" sz="quarter" idx="12"/>
          </p:nvPr>
        </p:nvSpPr>
        <p:spPr>
          <a:xfrm>
            <a:off x="76200" y="6248400"/>
            <a:ext cx="587375" cy="488950"/>
          </a:xfrm>
        </p:spPr>
        <p:txBody>
          <a:bodyPr anchorCtr="0"/>
          <a:lstStyle>
            <a:lvl1pPr>
              <a:defRPr/>
            </a:lvl1pPr>
          </a:lstStyle>
          <a:p>
            <a:fld id="{455D5901-7533-4750-836B-D94E01EC69FF}" type="slidenum">
              <a:rPr lang="fr-FR" altLang="fr-FR"/>
              <a:pPr/>
              <a:t>‹N°›</a:t>
            </a:fld>
            <a:endParaRPr lang="fr-FR" altLang="fr-FR"/>
          </a:p>
        </p:txBody>
      </p:sp>
    </p:spTree>
    <p:extLst>
      <p:ext uri="{BB962C8B-B14F-4D97-AF65-F5344CB8AC3E}">
        <p14:creationId xmlns:p14="http://schemas.microsoft.com/office/powerpoint/2010/main" val="2874501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11">
            <a:extLst>
              <a:ext uri="{FF2B5EF4-FFF2-40B4-BE49-F238E27FC236}">
                <a16:creationId xmlns:a16="http://schemas.microsoft.com/office/drawing/2014/main" id="{566AD8CA-308E-4C13-9E23-1C419EF846AC}"/>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12">
            <a:extLst>
              <a:ext uri="{FF2B5EF4-FFF2-40B4-BE49-F238E27FC236}">
                <a16:creationId xmlns:a16="http://schemas.microsoft.com/office/drawing/2014/main" id="{2A36289D-F7DB-4684-9180-7AD765ED937C}"/>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13">
            <a:extLst>
              <a:ext uri="{FF2B5EF4-FFF2-40B4-BE49-F238E27FC236}">
                <a16:creationId xmlns:a16="http://schemas.microsoft.com/office/drawing/2014/main" id="{EAE967C4-F3D2-4937-A174-F305E932C5D4}"/>
              </a:ext>
            </a:extLst>
          </p:cNvPr>
          <p:cNvSpPr>
            <a:spLocks noGrp="1" noChangeArrowheads="1"/>
          </p:cNvSpPr>
          <p:nvPr>
            <p:ph type="sldNum" sz="quarter" idx="12"/>
          </p:nvPr>
        </p:nvSpPr>
        <p:spPr>
          <a:ln/>
        </p:spPr>
        <p:txBody>
          <a:bodyPr/>
          <a:lstStyle>
            <a:lvl1pPr>
              <a:defRPr/>
            </a:lvl1pPr>
          </a:lstStyle>
          <a:p>
            <a:fld id="{AD31B98F-37F7-4220-BE62-A93F30387FB8}" type="slidenum">
              <a:rPr lang="fr-FR" altLang="fr-FR"/>
              <a:pPr/>
              <a:t>‹N°›</a:t>
            </a:fld>
            <a:endParaRPr lang="fr-FR" altLang="fr-FR"/>
          </a:p>
        </p:txBody>
      </p:sp>
    </p:spTree>
    <p:extLst>
      <p:ext uri="{BB962C8B-B14F-4D97-AF65-F5344CB8AC3E}">
        <p14:creationId xmlns:p14="http://schemas.microsoft.com/office/powerpoint/2010/main" val="1429024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05600" y="762000"/>
            <a:ext cx="1981200" cy="5324475"/>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762000" y="762000"/>
            <a:ext cx="5791200" cy="532447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11">
            <a:extLst>
              <a:ext uri="{FF2B5EF4-FFF2-40B4-BE49-F238E27FC236}">
                <a16:creationId xmlns:a16="http://schemas.microsoft.com/office/drawing/2014/main" id="{E8FD0EED-9335-41E8-AAC6-8A4BE12A8638}"/>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12">
            <a:extLst>
              <a:ext uri="{FF2B5EF4-FFF2-40B4-BE49-F238E27FC236}">
                <a16:creationId xmlns:a16="http://schemas.microsoft.com/office/drawing/2014/main" id="{2F720433-707D-49EB-B904-BDF818A4A19C}"/>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13">
            <a:extLst>
              <a:ext uri="{FF2B5EF4-FFF2-40B4-BE49-F238E27FC236}">
                <a16:creationId xmlns:a16="http://schemas.microsoft.com/office/drawing/2014/main" id="{D442CA05-D9D5-4D98-8A12-52DC8753BF7D}"/>
              </a:ext>
            </a:extLst>
          </p:cNvPr>
          <p:cNvSpPr>
            <a:spLocks noGrp="1" noChangeArrowheads="1"/>
          </p:cNvSpPr>
          <p:nvPr>
            <p:ph type="sldNum" sz="quarter" idx="12"/>
          </p:nvPr>
        </p:nvSpPr>
        <p:spPr>
          <a:ln/>
        </p:spPr>
        <p:txBody>
          <a:bodyPr/>
          <a:lstStyle>
            <a:lvl1pPr>
              <a:defRPr/>
            </a:lvl1pPr>
          </a:lstStyle>
          <a:p>
            <a:fld id="{C9B9AF1E-7A25-4F57-854D-B1B6002B5D47}" type="slidenum">
              <a:rPr lang="fr-FR" altLang="fr-FR"/>
              <a:pPr/>
              <a:t>‹N°›</a:t>
            </a:fld>
            <a:endParaRPr lang="fr-FR" altLang="fr-FR"/>
          </a:p>
        </p:txBody>
      </p:sp>
    </p:spTree>
    <p:extLst>
      <p:ext uri="{BB962C8B-B14F-4D97-AF65-F5344CB8AC3E}">
        <p14:creationId xmlns:p14="http://schemas.microsoft.com/office/powerpoint/2010/main" val="3407467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11">
            <a:extLst>
              <a:ext uri="{FF2B5EF4-FFF2-40B4-BE49-F238E27FC236}">
                <a16:creationId xmlns:a16="http://schemas.microsoft.com/office/drawing/2014/main" id="{BAE90164-2C0A-4918-BB5D-4F3DA5990FE2}"/>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12">
            <a:extLst>
              <a:ext uri="{FF2B5EF4-FFF2-40B4-BE49-F238E27FC236}">
                <a16:creationId xmlns:a16="http://schemas.microsoft.com/office/drawing/2014/main" id="{05AFA80F-EDA8-4693-BF04-F17CD10E80E4}"/>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13">
            <a:extLst>
              <a:ext uri="{FF2B5EF4-FFF2-40B4-BE49-F238E27FC236}">
                <a16:creationId xmlns:a16="http://schemas.microsoft.com/office/drawing/2014/main" id="{9E33D39A-893E-4C9A-AED4-1D0866AD7DC1}"/>
              </a:ext>
            </a:extLst>
          </p:cNvPr>
          <p:cNvSpPr>
            <a:spLocks noGrp="1" noChangeArrowheads="1"/>
          </p:cNvSpPr>
          <p:nvPr>
            <p:ph type="sldNum" sz="quarter" idx="12"/>
          </p:nvPr>
        </p:nvSpPr>
        <p:spPr>
          <a:ln/>
        </p:spPr>
        <p:txBody>
          <a:bodyPr/>
          <a:lstStyle>
            <a:lvl1pPr>
              <a:defRPr/>
            </a:lvl1pPr>
          </a:lstStyle>
          <a:p>
            <a:fld id="{1905C8A6-3EE2-4483-9DEA-CF254BFA19CE}" type="slidenum">
              <a:rPr lang="fr-FR" altLang="fr-FR"/>
              <a:pPr/>
              <a:t>‹N°›</a:t>
            </a:fld>
            <a:endParaRPr lang="fr-FR" altLang="fr-FR"/>
          </a:p>
        </p:txBody>
      </p:sp>
    </p:spTree>
    <p:extLst>
      <p:ext uri="{BB962C8B-B14F-4D97-AF65-F5344CB8AC3E}">
        <p14:creationId xmlns:p14="http://schemas.microsoft.com/office/powerpoint/2010/main" val="87167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11">
            <a:extLst>
              <a:ext uri="{FF2B5EF4-FFF2-40B4-BE49-F238E27FC236}">
                <a16:creationId xmlns:a16="http://schemas.microsoft.com/office/drawing/2014/main" id="{41FE5242-A5E6-41B1-9445-5CD6BF48A1C6}"/>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12">
            <a:extLst>
              <a:ext uri="{FF2B5EF4-FFF2-40B4-BE49-F238E27FC236}">
                <a16:creationId xmlns:a16="http://schemas.microsoft.com/office/drawing/2014/main" id="{65C18C10-AC3E-45D5-8532-BAFEDB70BF0D}"/>
              </a:ext>
            </a:extLst>
          </p:cNvPr>
          <p:cNvSpPr>
            <a:spLocks noGrp="1" noChangeArrowheads="1"/>
          </p:cNvSpPr>
          <p:nvPr>
            <p:ph type="ftr" sz="quarter" idx="11"/>
          </p:nvPr>
        </p:nvSpPr>
        <p:spPr>
          <a:ln/>
        </p:spPr>
        <p:txBody>
          <a:bodyPr/>
          <a:lstStyle>
            <a:lvl1pPr>
              <a:defRPr/>
            </a:lvl1pPr>
          </a:lstStyle>
          <a:p>
            <a:pPr>
              <a:defRPr/>
            </a:pPr>
            <a:endParaRPr lang="fr-FR"/>
          </a:p>
        </p:txBody>
      </p:sp>
      <p:sp>
        <p:nvSpPr>
          <p:cNvPr id="6" name="Rectangle 13">
            <a:extLst>
              <a:ext uri="{FF2B5EF4-FFF2-40B4-BE49-F238E27FC236}">
                <a16:creationId xmlns:a16="http://schemas.microsoft.com/office/drawing/2014/main" id="{205F071A-8296-4BCA-B7C1-69716FA7E766}"/>
              </a:ext>
            </a:extLst>
          </p:cNvPr>
          <p:cNvSpPr>
            <a:spLocks noGrp="1" noChangeArrowheads="1"/>
          </p:cNvSpPr>
          <p:nvPr>
            <p:ph type="sldNum" sz="quarter" idx="12"/>
          </p:nvPr>
        </p:nvSpPr>
        <p:spPr>
          <a:ln/>
        </p:spPr>
        <p:txBody>
          <a:bodyPr/>
          <a:lstStyle>
            <a:lvl1pPr>
              <a:defRPr/>
            </a:lvl1pPr>
          </a:lstStyle>
          <a:p>
            <a:fld id="{E690B185-F265-4E05-BA4D-E1F733E6614A}" type="slidenum">
              <a:rPr lang="fr-FR" altLang="fr-FR"/>
              <a:pPr/>
              <a:t>‹N°›</a:t>
            </a:fld>
            <a:endParaRPr lang="fr-FR" altLang="fr-FR"/>
          </a:p>
        </p:txBody>
      </p:sp>
    </p:spTree>
    <p:extLst>
      <p:ext uri="{BB962C8B-B14F-4D97-AF65-F5344CB8AC3E}">
        <p14:creationId xmlns:p14="http://schemas.microsoft.com/office/powerpoint/2010/main" val="3083596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11">
            <a:extLst>
              <a:ext uri="{FF2B5EF4-FFF2-40B4-BE49-F238E27FC236}">
                <a16:creationId xmlns:a16="http://schemas.microsoft.com/office/drawing/2014/main" id="{AB4FB7E4-9C8D-4928-874D-157AEADF86ED}"/>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12">
            <a:extLst>
              <a:ext uri="{FF2B5EF4-FFF2-40B4-BE49-F238E27FC236}">
                <a16:creationId xmlns:a16="http://schemas.microsoft.com/office/drawing/2014/main" id="{3A5B20F5-C767-4E37-AEFB-549EB24168E5}"/>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13">
            <a:extLst>
              <a:ext uri="{FF2B5EF4-FFF2-40B4-BE49-F238E27FC236}">
                <a16:creationId xmlns:a16="http://schemas.microsoft.com/office/drawing/2014/main" id="{B30F8646-A275-48DC-8C61-7291D60B4AE1}"/>
              </a:ext>
            </a:extLst>
          </p:cNvPr>
          <p:cNvSpPr>
            <a:spLocks noGrp="1" noChangeArrowheads="1"/>
          </p:cNvSpPr>
          <p:nvPr>
            <p:ph type="sldNum" sz="quarter" idx="12"/>
          </p:nvPr>
        </p:nvSpPr>
        <p:spPr>
          <a:ln/>
        </p:spPr>
        <p:txBody>
          <a:bodyPr/>
          <a:lstStyle>
            <a:lvl1pPr>
              <a:defRPr/>
            </a:lvl1pPr>
          </a:lstStyle>
          <a:p>
            <a:fld id="{AB59125B-31E1-449C-95B8-1EFE38E702B6}" type="slidenum">
              <a:rPr lang="fr-FR" altLang="fr-FR"/>
              <a:pPr/>
              <a:t>‹N°›</a:t>
            </a:fld>
            <a:endParaRPr lang="fr-FR" altLang="fr-FR"/>
          </a:p>
        </p:txBody>
      </p:sp>
    </p:spTree>
    <p:extLst>
      <p:ext uri="{BB962C8B-B14F-4D97-AF65-F5344CB8AC3E}">
        <p14:creationId xmlns:p14="http://schemas.microsoft.com/office/powerpoint/2010/main" val="2620889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11">
            <a:extLst>
              <a:ext uri="{FF2B5EF4-FFF2-40B4-BE49-F238E27FC236}">
                <a16:creationId xmlns:a16="http://schemas.microsoft.com/office/drawing/2014/main" id="{C71E4781-0F58-4F8C-A856-08CCC91FA8F7}"/>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12">
            <a:extLst>
              <a:ext uri="{FF2B5EF4-FFF2-40B4-BE49-F238E27FC236}">
                <a16:creationId xmlns:a16="http://schemas.microsoft.com/office/drawing/2014/main" id="{856774D6-9E1F-421D-B6D6-44A6E1E5FD33}"/>
              </a:ext>
            </a:extLst>
          </p:cNvPr>
          <p:cNvSpPr>
            <a:spLocks noGrp="1" noChangeArrowheads="1"/>
          </p:cNvSpPr>
          <p:nvPr>
            <p:ph type="ftr" sz="quarter" idx="11"/>
          </p:nvPr>
        </p:nvSpPr>
        <p:spPr>
          <a:ln/>
        </p:spPr>
        <p:txBody>
          <a:bodyPr/>
          <a:lstStyle>
            <a:lvl1pPr>
              <a:defRPr/>
            </a:lvl1pPr>
          </a:lstStyle>
          <a:p>
            <a:pPr>
              <a:defRPr/>
            </a:pPr>
            <a:endParaRPr lang="fr-FR"/>
          </a:p>
        </p:txBody>
      </p:sp>
      <p:sp>
        <p:nvSpPr>
          <p:cNvPr id="9" name="Rectangle 13">
            <a:extLst>
              <a:ext uri="{FF2B5EF4-FFF2-40B4-BE49-F238E27FC236}">
                <a16:creationId xmlns:a16="http://schemas.microsoft.com/office/drawing/2014/main" id="{806EFD02-613E-4461-BBDE-8CE457543346}"/>
              </a:ext>
            </a:extLst>
          </p:cNvPr>
          <p:cNvSpPr>
            <a:spLocks noGrp="1" noChangeArrowheads="1"/>
          </p:cNvSpPr>
          <p:nvPr>
            <p:ph type="sldNum" sz="quarter" idx="12"/>
          </p:nvPr>
        </p:nvSpPr>
        <p:spPr>
          <a:ln/>
        </p:spPr>
        <p:txBody>
          <a:bodyPr/>
          <a:lstStyle>
            <a:lvl1pPr>
              <a:defRPr/>
            </a:lvl1pPr>
          </a:lstStyle>
          <a:p>
            <a:fld id="{B3C6D1DF-1B49-4CC7-9742-E0BBB5B691C9}" type="slidenum">
              <a:rPr lang="fr-FR" altLang="fr-FR"/>
              <a:pPr/>
              <a:t>‹N°›</a:t>
            </a:fld>
            <a:endParaRPr lang="fr-FR" altLang="fr-FR"/>
          </a:p>
        </p:txBody>
      </p:sp>
    </p:spTree>
    <p:extLst>
      <p:ext uri="{BB962C8B-B14F-4D97-AF65-F5344CB8AC3E}">
        <p14:creationId xmlns:p14="http://schemas.microsoft.com/office/powerpoint/2010/main" val="1318075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11">
            <a:extLst>
              <a:ext uri="{FF2B5EF4-FFF2-40B4-BE49-F238E27FC236}">
                <a16:creationId xmlns:a16="http://schemas.microsoft.com/office/drawing/2014/main" id="{8DA04572-9338-42D7-9BFA-D38EA25D5E3A}"/>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12">
            <a:extLst>
              <a:ext uri="{FF2B5EF4-FFF2-40B4-BE49-F238E27FC236}">
                <a16:creationId xmlns:a16="http://schemas.microsoft.com/office/drawing/2014/main" id="{E8AFF622-92F6-434F-9122-C88441C220CD}"/>
              </a:ext>
            </a:extLst>
          </p:cNvPr>
          <p:cNvSpPr>
            <a:spLocks noGrp="1" noChangeArrowheads="1"/>
          </p:cNvSpPr>
          <p:nvPr>
            <p:ph type="ftr" sz="quarter" idx="11"/>
          </p:nvPr>
        </p:nvSpPr>
        <p:spPr>
          <a:ln/>
        </p:spPr>
        <p:txBody>
          <a:bodyPr/>
          <a:lstStyle>
            <a:lvl1pPr>
              <a:defRPr/>
            </a:lvl1pPr>
          </a:lstStyle>
          <a:p>
            <a:pPr>
              <a:defRPr/>
            </a:pPr>
            <a:endParaRPr lang="fr-FR"/>
          </a:p>
        </p:txBody>
      </p:sp>
      <p:sp>
        <p:nvSpPr>
          <p:cNvPr id="5" name="Rectangle 13">
            <a:extLst>
              <a:ext uri="{FF2B5EF4-FFF2-40B4-BE49-F238E27FC236}">
                <a16:creationId xmlns:a16="http://schemas.microsoft.com/office/drawing/2014/main" id="{0302A852-8C82-4EFC-958F-A75D228A042A}"/>
              </a:ext>
            </a:extLst>
          </p:cNvPr>
          <p:cNvSpPr>
            <a:spLocks noGrp="1" noChangeArrowheads="1"/>
          </p:cNvSpPr>
          <p:nvPr>
            <p:ph type="sldNum" sz="quarter" idx="12"/>
          </p:nvPr>
        </p:nvSpPr>
        <p:spPr>
          <a:ln/>
        </p:spPr>
        <p:txBody>
          <a:bodyPr/>
          <a:lstStyle>
            <a:lvl1pPr>
              <a:defRPr/>
            </a:lvl1pPr>
          </a:lstStyle>
          <a:p>
            <a:fld id="{63A32BF6-BD44-45A6-B1C1-00BD0551E052}" type="slidenum">
              <a:rPr lang="fr-FR" altLang="fr-FR"/>
              <a:pPr/>
              <a:t>‹N°›</a:t>
            </a:fld>
            <a:endParaRPr lang="fr-FR" altLang="fr-FR"/>
          </a:p>
        </p:txBody>
      </p:sp>
    </p:spTree>
    <p:extLst>
      <p:ext uri="{BB962C8B-B14F-4D97-AF65-F5344CB8AC3E}">
        <p14:creationId xmlns:p14="http://schemas.microsoft.com/office/powerpoint/2010/main" val="353859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11">
            <a:extLst>
              <a:ext uri="{FF2B5EF4-FFF2-40B4-BE49-F238E27FC236}">
                <a16:creationId xmlns:a16="http://schemas.microsoft.com/office/drawing/2014/main" id="{6E712B61-617C-4854-BDE9-1085C6E38524}"/>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12">
            <a:extLst>
              <a:ext uri="{FF2B5EF4-FFF2-40B4-BE49-F238E27FC236}">
                <a16:creationId xmlns:a16="http://schemas.microsoft.com/office/drawing/2014/main" id="{23FEA183-B7E3-4182-AA3D-9FB19B387913}"/>
              </a:ext>
            </a:extLst>
          </p:cNvPr>
          <p:cNvSpPr>
            <a:spLocks noGrp="1" noChangeArrowheads="1"/>
          </p:cNvSpPr>
          <p:nvPr>
            <p:ph type="ftr" sz="quarter" idx="11"/>
          </p:nvPr>
        </p:nvSpPr>
        <p:spPr>
          <a:ln/>
        </p:spPr>
        <p:txBody>
          <a:bodyPr/>
          <a:lstStyle>
            <a:lvl1pPr>
              <a:defRPr/>
            </a:lvl1pPr>
          </a:lstStyle>
          <a:p>
            <a:pPr>
              <a:defRPr/>
            </a:pPr>
            <a:endParaRPr lang="fr-FR"/>
          </a:p>
        </p:txBody>
      </p:sp>
      <p:sp>
        <p:nvSpPr>
          <p:cNvPr id="4" name="Rectangle 13">
            <a:extLst>
              <a:ext uri="{FF2B5EF4-FFF2-40B4-BE49-F238E27FC236}">
                <a16:creationId xmlns:a16="http://schemas.microsoft.com/office/drawing/2014/main" id="{086923A0-593C-41BD-96D2-D0455F0EDD49}"/>
              </a:ext>
            </a:extLst>
          </p:cNvPr>
          <p:cNvSpPr>
            <a:spLocks noGrp="1" noChangeArrowheads="1"/>
          </p:cNvSpPr>
          <p:nvPr>
            <p:ph type="sldNum" sz="quarter" idx="12"/>
          </p:nvPr>
        </p:nvSpPr>
        <p:spPr>
          <a:ln/>
        </p:spPr>
        <p:txBody>
          <a:bodyPr/>
          <a:lstStyle>
            <a:lvl1pPr>
              <a:defRPr/>
            </a:lvl1pPr>
          </a:lstStyle>
          <a:p>
            <a:fld id="{1D0F167B-D197-4EEB-BAD6-1C03902AC8E7}" type="slidenum">
              <a:rPr lang="fr-FR" altLang="fr-FR"/>
              <a:pPr/>
              <a:t>‹N°›</a:t>
            </a:fld>
            <a:endParaRPr lang="fr-FR" altLang="fr-FR"/>
          </a:p>
        </p:txBody>
      </p:sp>
    </p:spTree>
    <p:extLst>
      <p:ext uri="{BB962C8B-B14F-4D97-AF65-F5344CB8AC3E}">
        <p14:creationId xmlns:p14="http://schemas.microsoft.com/office/powerpoint/2010/main" val="558900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11">
            <a:extLst>
              <a:ext uri="{FF2B5EF4-FFF2-40B4-BE49-F238E27FC236}">
                <a16:creationId xmlns:a16="http://schemas.microsoft.com/office/drawing/2014/main" id="{054FE602-B3EF-42D9-9DA9-519494BB3A69}"/>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12">
            <a:extLst>
              <a:ext uri="{FF2B5EF4-FFF2-40B4-BE49-F238E27FC236}">
                <a16:creationId xmlns:a16="http://schemas.microsoft.com/office/drawing/2014/main" id="{DE2437AD-72E9-4BA9-BA51-18DE719DBF1C}"/>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13">
            <a:extLst>
              <a:ext uri="{FF2B5EF4-FFF2-40B4-BE49-F238E27FC236}">
                <a16:creationId xmlns:a16="http://schemas.microsoft.com/office/drawing/2014/main" id="{6D841AEE-B8ED-4BF4-A0B6-C8BF9091781D}"/>
              </a:ext>
            </a:extLst>
          </p:cNvPr>
          <p:cNvSpPr>
            <a:spLocks noGrp="1" noChangeArrowheads="1"/>
          </p:cNvSpPr>
          <p:nvPr>
            <p:ph type="sldNum" sz="quarter" idx="12"/>
          </p:nvPr>
        </p:nvSpPr>
        <p:spPr>
          <a:ln/>
        </p:spPr>
        <p:txBody>
          <a:bodyPr/>
          <a:lstStyle>
            <a:lvl1pPr>
              <a:defRPr/>
            </a:lvl1pPr>
          </a:lstStyle>
          <a:p>
            <a:fld id="{149C8341-DAC3-44B9-8F9F-076CC9D0BB69}" type="slidenum">
              <a:rPr lang="fr-FR" altLang="fr-FR"/>
              <a:pPr/>
              <a:t>‹N°›</a:t>
            </a:fld>
            <a:endParaRPr lang="fr-FR" altLang="fr-FR"/>
          </a:p>
        </p:txBody>
      </p:sp>
    </p:spTree>
    <p:extLst>
      <p:ext uri="{BB962C8B-B14F-4D97-AF65-F5344CB8AC3E}">
        <p14:creationId xmlns:p14="http://schemas.microsoft.com/office/powerpoint/2010/main" val="1846170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11">
            <a:extLst>
              <a:ext uri="{FF2B5EF4-FFF2-40B4-BE49-F238E27FC236}">
                <a16:creationId xmlns:a16="http://schemas.microsoft.com/office/drawing/2014/main" id="{1B8EC2C7-AB74-4454-AA56-41259B942E07}"/>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12">
            <a:extLst>
              <a:ext uri="{FF2B5EF4-FFF2-40B4-BE49-F238E27FC236}">
                <a16:creationId xmlns:a16="http://schemas.microsoft.com/office/drawing/2014/main" id="{F3FDB55F-2065-48F3-8E68-8BE2911CB370}"/>
              </a:ext>
            </a:extLst>
          </p:cNvPr>
          <p:cNvSpPr>
            <a:spLocks noGrp="1" noChangeArrowheads="1"/>
          </p:cNvSpPr>
          <p:nvPr>
            <p:ph type="ftr" sz="quarter" idx="11"/>
          </p:nvPr>
        </p:nvSpPr>
        <p:spPr>
          <a:ln/>
        </p:spPr>
        <p:txBody>
          <a:bodyPr/>
          <a:lstStyle>
            <a:lvl1pPr>
              <a:defRPr/>
            </a:lvl1pPr>
          </a:lstStyle>
          <a:p>
            <a:pPr>
              <a:defRPr/>
            </a:pPr>
            <a:endParaRPr lang="fr-FR"/>
          </a:p>
        </p:txBody>
      </p:sp>
      <p:sp>
        <p:nvSpPr>
          <p:cNvPr id="7" name="Rectangle 13">
            <a:extLst>
              <a:ext uri="{FF2B5EF4-FFF2-40B4-BE49-F238E27FC236}">
                <a16:creationId xmlns:a16="http://schemas.microsoft.com/office/drawing/2014/main" id="{279D6855-E564-4F21-ADA1-DB3201C6FB05}"/>
              </a:ext>
            </a:extLst>
          </p:cNvPr>
          <p:cNvSpPr>
            <a:spLocks noGrp="1" noChangeArrowheads="1"/>
          </p:cNvSpPr>
          <p:nvPr>
            <p:ph type="sldNum" sz="quarter" idx="12"/>
          </p:nvPr>
        </p:nvSpPr>
        <p:spPr>
          <a:ln/>
        </p:spPr>
        <p:txBody>
          <a:bodyPr/>
          <a:lstStyle>
            <a:lvl1pPr>
              <a:defRPr/>
            </a:lvl1pPr>
          </a:lstStyle>
          <a:p>
            <a:fld id="{A09F3EF6-B0ED-40F5-AB58-E4CEE0AA3FB2}" type="slidenum">
              <a:rPr lang="fr-FR" altLang="fr-FR"/>
              <a:pPr/>
              <a:t>‹N°›</a:t>
            </a:fld>
            <a:endParaRPr lang="fr-FR" altLang="fr-FR"/>
          </a:p>
        </p:txBody>
      </p:sp>
    </p:spTree>
    <p:extLst>
      <p:ext uri="{BB962C8B-B14F-4D97-AF65-F5344CB8AC3E}">
        <p14:creationId xmlns:p14="http://schemas.microsoft.com/office/powerpoint/2010/main" val="2648019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F46BE263-5F78-4A75-AE03-A58DE8D81E5E}"/>
              </a:ext>
            </a:extLst>
          </p:cNvPr>
          <p:cNvGrpSpPr>
            <a:grpSpLocks/>
          </p:cNvGrpSpPr>
          <p:nvPr/>
        </p:nvGrpSpPr>
        <p:grpSpPr bwMode="auto">
          <a:xfrm>
            <a:off x="0" y="0"/>
            <a:ext cx="7620000" cy="6858000"/>
            <a:chOff x="0" y="0"/>
            <a:chExt cx="4800" cy="4320"/>
          </a:xfrm>
        </p:grpSpPr>
        <p:grpSp>
          <p:nvGrpSpPr>
            <p:cNvPr id="1032" name="Group 3">
              <a:extLst>
                <a:ext uri="{FF2B5EF4-FFF2-40B4-BE49-F238E27FC236}">
                  <a16:creationId xmlns:a16="http://schemas.microsoft.com/office/drawing/2014/main" id="{00B01FA1-C257-49E7-B5B6-F148A841E867}"/>
                </a:ext>
              </a:extLst>
            </p:cNvPr>
            <p:cNvGrpSpPr>
              <a:grpSpLocks/>
            </p:cNvGrpSpPr>
            <p:nvPr userDrawn="1"/>
          </p:nvGrpSpPr>
          <p:grpSpPr bwMode="auto">
            <a:xfrm>
              <a:off x="0" y="0"/>
              <a:ext cx="2016" cy="4320"/>
              <a:chOff x="0" y="0"/>
              <a:chExt cx="2016" cy="4320"/>
            </a:xfrm>
          </p:grpSpPr>
          <p:sp>
            <p:nvSpPr>
              <p:cNvPr id="54276" name="Rectangle 4">
                <a:extLst>
                  <a:ext uri="{FF2B5EF4-FFF2-40B4-BE49-F238E27FC236}">
                    <a16:creationId xmlns:a16="http://schemas.microsoft.com/office/drawing/2014/main" id="{6011B0F9-6B08-4D16-84DD-CEE8584FE92B}"/>
                  </a:ext>
                </a:extLst>
              </p:cNvPr>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a:defRPr/>
                </a:pPr>
                <a:endParaRPr lang="fr-FR">
                  <a:latin typeface="Arial" charset="0"/>
                </a:endParaRPr>
              </a:p>
            </p:txBody>
          </p:sp>
          <p:sp>
            <p:nvSpPr>
              <p:cNvPr id="54277" name="Freeform 5">
                <a:extLst>
                  <a:ext uri="{FF2B5EF4-FFF2-40B4-BE49-F238E27FC236}">
                    <a16:creationId xmlns:a16="http://schemas.microsoft.com/office/drawing/2014/main" id="{4B09CE25-7991-4AD7-8638-5F3BE5BEF524}"/>
                  </a:ext>
                </a:extLst>
              </p:cNvPr>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a:defRPr/>
                </a:pPr>
                <a:endParaRPr lang="fr-FR">
                  <a:latin typeface="Arial" charset="0"/>
                </a:endParaRPr>
              </a:p>
            </p:txBody>
          </p:sp>
        </p:grpSp>
        <p:grpSp>
          <p:nvGrpSpPr>
            <p:cNvPr id="1033" name="Group 6">
              <a:extLst>
                <a:ext uri="{FF2B5EF4-FFF2-40B4-BE49-F238E27FC236}">
                  <a16:creationId xmlns:a16="http://schemas.microsoft.com/office/drawing/2014/main" id="{ED26CE14-C70A-444B-A00C-FF9540D0037E}"/>
                </a:ext>
              </a:extLst>
            </p:cNvPr>
            <p:cNvGrpSpPr>
              <a:grpSpLocks/>
            </p:cNvGrpSpPr>
            <p:nvPr/>
          </p:nvGrpSpPr>
          <p:grpSpPr bwMode="auto">
            <a:xfrm>
              <a:off x="144" y="1248"/>
              <a:ext cx="4656" cy="201"/>
              <a:chOff x="144" y="1248"/>
              <a:chExt cx="4656" cy="201"/>
            </a:xfrm>
          </p:grpSpPr>
          <p:sp>
            <p:nvSpPr>
              <p:cNvPr id="54279" name="AutoShape 7">
                <a:extLst>
                  <a:ext uri="{FF2B5EF4-FFF2-40B4-BE49-F238E27FC236}">
                    <a16:creationId xmlns:a16="http://schemas.microsoft.com/office/drawing/2014/main" id="{C2272191-35A2-46B0-9795-79069D4A57A9}"/>
                  </a:ext>
                </a:extLst>
              </p:cNvPr>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a:defRPr/>
                </a:pPr>
                <a:endParaRPr lang="fr-FR">
                  <a:latin typeface="Arial" charset="0"/>
                </a:endParaRPr>
              </a:p>
            </p:txBody>
          </p:sp>
          <p:sp>
            <p:nvSpPr>
              <p:cNvPr id="54280" name="AutoShape 8">
                <a:extLst>
                  <a:ext uri="{FF2B5EF4-FFF2-40B4-BE49-F238E27FC236}">
                    <a16:creationId xmlns:a16="http://schemas.microsoft.com/office/drawing/2014/main" id="{B050185E-8E0B-4952-9458-836CE42082DF}"/>
                  </a:ext>
                </a:extLst>
              </p:cNvPr>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a:defRPr/>
                </a:pPr>
                <a:endParaRPr lang="fr-FR">
                  <a:latin typeface="Arial" charset="0"/>
                </a:endParaRPr>
              </a:p>
            </p:txBody>
          </p:sp>
        </p:grpSp>
      </p:grpSp>
      <p:sp>
        <p:nvSpPr>
          <p:cNvPr id="1027" name="AutoShape 9">
            <a:extLst>
              <a:ext uri="{FF2B5EF4-FFF2-40B4-BE49-F238E27FC236}">
                <a16:creationId xmlns:a16="http://schemas.microsoft.com/office/drawing/2014/main" id="{5747B00A-4B9B-4FBC-A8DD-62BA9376108C}"/>
              </a:ext>
            </a:extLst>
          </p:cNvPr>
          <p:cNvSpPr>
            <a:spLocks noGrp="1" noChangeArrowheads="1"/>
          </p:cNvSpPr>
          <p:nvPr>
            <p:ph type="title"/>
          </p:nvPr>
        </p:nvSpPr>
        <p:spPr bwMode="auto">
          <a:xfrm>
            <a:off x="762000" y="762000"/>
            <a:ext cx="7924800" cy="1143000"/>
          </a:xfrm>
          <a:prstGeom prst="roundRect">
            <a:avLst>
              <a:gd name="adj" fmla="val 21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b" anchorCtr="0" compatLnSpc="1">
            <a:prstTxWarp prst="textNoShape">
              <a:avLst/>
            </a:prstTxWarp>
          </a:bodyPr>
          <a:lstStyle/>
          <a:p>
            <a:pPr lvl="0"/>
            <a:r>
              <a:rPr lang="fr-FR" altLang="fr-FR"/>
              <a:t>Cliquez pour modifier le style du titre</a:t>
            </a:r>
          </a:p>
        </p:txBody>
      </p:sp>
      <p:sp>
        <p:nvSpPr>
          <p:cNvPr id="1028" name="Rectangle 10">
            <a:extLst>
              <a:ext uri="{FF2B5EF4-FFF2-40B4-BE49-F238E27FC236}">
                <a16:creationId xmlns:a16="http://schemas.microsoft.com/office/drawing/2014/main" id="{06F13555-9168-4770-8403-137E47E9B118}"/>
              </a:ext>
            </a:extLst>
          </p:cNvPr>
          <p:cNvSpPr>
            <a:spLocks noGrp="1" noChangeArrowheads="1"/>
          </p:cNvSpPr>
          <p:nvPr>
            <p:ph type="body" idx="1"/>
          </p:nvPr>
        </p:nvSpPr>
        <p:spPr bwMode="auto">
          <a:xfrm>
            <a:off x="838200" y="2362200"/>
            <a:ext cx="7693025" cy="372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54283" name="Rectangle 11">
            <a:extLst>
              <a:ext uri="{FF2B5EF4-FFF2-40B4-BE49-F238E27FC236}">
                <a16:creationId xmlns:a16="http://schemas.microsoft.com/office/drawing/2014/main" id="{294FFE0A-3896-4D16-9796-4858101F5A5A}"/>
              </a:ext>
            </a:extLst>
          </p:cNvPr>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Arial" charset="0"/>
              </a:defRPr>
            </a:lvl1pPr>
          </a:lstStyle>
          <a:p>
            <a:pPr>
              <a:defRPr/>
            </a:pPr>
            <a:endParaRPr lang="fr-FR"/>
          </a:p>
        </p:txBody>
      </p:sp>
      <p:sp>
        <p:nvSpPr>
          <p:cNvPr id="54284" name="Rectangle 12">
            <a:extLst>
              <a:ext uri="{FF2B5EF4-FFF2-40B4-BE49-F238E27FC236}">
                <a16:creationId xmlns:a16="http://schemas.microsoft.com/office/drawing/2014/main" id="{B84987FE-2B48-45A5-BF44-30093A73A762}"/>
              </a:ext>
            </a:extLst>
          </p:cNvPr>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Arial" charset="0"/>
              </a:defRPr>
            </a:lvl1pPr>
          </a:lstStyle>
          <a:p>
            <a:pPr>
              <a:defRPr/>
            </a:pPr>
            <a:endParaRPr lang="fr-FR"/>
          </a:p>
        </p:txBody>
      </p:sp>
      <p:sp>
        <p:nvSpPr>
          <p:cNvPr id="54285" name="Rectangle 13">
            <a:extLst>
              <a:ext uri="{FF2B5EF4-FFF2-40B4-BE49-F238E27FC236}">
                <a16:creationId xmlns:a16="http://schemas.microsoft.com/office/drawing/2014/main" id="{BBE4603B-DA33-43F5-8806-119A057946D8}"/>
              </a:ext>
            </a:extLst>
          </p:cNvPr>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B9AAE12F-04FA-4EC1-99ED-D1ADE77DC36A}"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740"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anose="05000000000000000000"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anose="05000000000000000000"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2">
            <a:extLst>
              <a:ext uri="{FF2B5EF4-FFF2-40B4-BE49-F238E27FC236}">
                <a16:creationId xmlns:a16="http://schemas.microsoft.com/office/drawing/2014/main" id="{44016541-AF51-46BE-ADA1-B673C801FE2C}"/>
              </a:ext>
            </a:extLst>
          </p:cNvPr>
          <p:cNvSpPr>
            <a:spLocks noGrp="1" noChangeArrowheads="1"/>
          </p:cNvSpPr>
          <p:nvPr>
            <p:ph type="ctrTitle"/>
          </p:nvPr>
        </p:nvSpPr>
        <p:spPr/>
        <p:txBody>
          <a:bodyPr/>
          <a:lstStyle/>
          <a:p>
            <a:pPr eaLnBrk="1" hangingPunct="1"/>
            <a:r>
              <a:rPr lang="fr-FR" altLang="fr-FR" dirty="0"/>
              <a:t>COMMISSION PARA-KARATE</a:t>
            </a:r>
          </a:p>
        </p:txBody>
      </p:sp>
      <p:pic>
        <p:nvPicPr>
          <p:cNvPr id="3" name="Image 2">
            <a:extLst>
              <a:ext uri="{FF2B5EF4-FFF2-40B4-BE49-F238E27FC236}">
                <a16:creationId xmlns:a16="http://schemas.microsoft.com/office/drawing/2014/main" id="{81D982FD-8E4A-4F33-BBD2-6DED8D82D2B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1067" y="2895600"/>
            <a:ext cx="3038475" cy="136207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AutoShape 2">
            <a:extLst>
              <a:ext uri="{FF2B5EF4-FFF2-40B4-BE49-F238E27FC236}">
                <a16:creationId xmlns:a16="http://schemas.microsoft.com/office/drawing/2014/main" id="{67CA96EB-D67F-4AB2-A4DC-74D55DCAF170}"/>
              </a:ext>
            </a:extLst>
          </p:cNvPr>
          <p:cNvSpPr>
            <a:spLocks noGrp="1" noChangeArrowheads="1"/>
          </p:cNvSpPr>
          <p:nvPr>
            <p:ph type="title"/>
          </p:nvPr>
        </p:nvSpPr>
        <p:spPr/>
        <p:txBody>
          <a:bodyPr/>
          <a:lstStyle/>
          <a:p>
            <a:pPr eaLnBrk="1" hangingPunct="1"/>
            <a:r>
              <a:rPr lang="fr-FR" altLang="fr-FR"/>
              <a:t>Définitions</a:t>
            </a:r>
          </a:p>
        </p:txBody>
      </p:sp>
      <p:sp>
        <p:nvSpPr>
          <p:cNvPr id="12291" name="Rectangle 3">
            <a:extLst>
              <a:ext uri="{FF2B5EF4-FFF2-40B4-BE49-F238E27FC236}">
                <a16:creationId xmlns:a16="http://schemas.microsoft.com/office/drawing/2014/main" id="{99D1C449-74B2-4253-817E-8D517FFACA80}"/>
              </a:ext>
            </a:extLst>
          </p:cNvPr>
          <p:cNvSpPr>
            <a:spLocks noGrp="1" noChangeArrowheads="1"/>
          </p:cNvSpPr>
          <p:nvPr>
            <p:ph type="body" idx="1"/>
          </p:nvPr>
        </p:nvSpPr>
        <p:spPr/>
        <p:txBody>
          <a:bodyPr/>
          <a:lstStyle/>
          <a:p>
            <a:pPr eaLnBrk="1" hangingPunct="1">
              <a:lnSpc>
                <a:spcPct val="90000"/>
              </a:lnSpc>
            </a:pPr>
            <a:r>
              <a:rPr lang="fr-FR" altLang="fr-FR" sz="2400" b="1" u="sng"/>
              <a:t>Psychose:</a:t>
            </a:r>
            <a:r>
              <a:rPr lang="fr-FR" altLang="fr-FR" sz="2400"/>
              <a:t> Maladie mentale grave atteignant globalement la personnalité de la personne et justifiant le plus souvent une prise en charge thérapeutique intensive avec parfois la nécessité d’une hospitalisation contre le gré de la personne.</a:t>
            </a:r>
          </a:p>
          <a:p>
            <a:pPr eaLnBrk="1" hangingPunct="1">
              <a:lnSpc>
                <a:spcPct val="90000"/>
              </a:lnSpc>
            </a:pPr>
            <a:r>
              <a:rPr lang="fr-FR" altLang="fr-FR" sz="2400" b="1" u="sng"/>
              <a:t>Névrose</a:t>
            </a:r>
            <a:r>
              <a:rPr lang="fr-FR" altLang="fr-FR" sz="2400"/>
              <a:t>: Maladie mentale dont le sujet reste douloureusement conscient et qui malgré les troubles permanents de la personnalité qu’elle peut entraîner n’en affecte pas profondément les fonctions essentielles.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a:extLst>
              <a:ext uri="{FF2B5EF4-FFF2-40B4-BE49-F238E27FC236}">
                <a16:creationId xmlns:a16="http://schemas.microsoft.com/office/drawing/2014/main" id="{81CF858A-9E38-4C45-AED4-FD358BF2219C}"/>
              </a:ext>
            </a:extLst>
          </p:cNvPr>
          <p:cNvSpPr>
            <a:spLocks noGrp="1" noChangeArrowheads="1"/>
          </p:cNvSpPr>
          <p:nvPr>
            <p:ph type="title"/>
          </p:nvPr>
        </p:nvSpPr>
        <p:spPr/>
        <p:txBody>
          <a:bodyPr/>
          <a:lstStyle/>
          <a:p>
            <a:pPr eaLnBrk="1" hangingPunct="1"/>
            <a:r>
              <a:rPr lang="fr-FR" altLang="fr-FR"/>
              <a:t>Nosologie</a:t>
            </a:r>
          </a:p>
        </p:txBody>
      </p:sp>
      <p:sp>
        <p:nvSpPr>
          <p:cNvPr id="13315" name="Rectangle 3">
            <a:extLst>
              <a:ext uri="{FF2B5EF4-FFF2-40B4-BE49-F238E27FC236}">
                <a16:creationId xmlns:a16="http://schemas.microsoft.com/office/drawing/2014/main" id="{873D0855-914F-4495-B067-F33F1C4DF04F}"/>
              </a:ext>
            </a:extLst>
          </p:cNvPr>
          <p:cNvSpPr>
            <a:spLocks noGrp="1" noChangeArrowheads="1"/>
          </p:cNvSpPr>
          <p:nvPr>
            <p:ph type="body" idx="1"/>
          </p:nvPr>
        </p:nvSpPr>
        <p:spPr/>
        <p:txBody>
          <a:bodyPr/>
          <a:lstStyle/>
          <a:p>
            <a:pPr eaLnBrk="1" hangingPunct="1">
              <a:lnSpc>
                <a:spcPct val="80000"/>
              </a:lnSpc>
            </a:pPr>
            <a:r>
              <a:rPr lang="fr-FR" altLang="fr-FR" sz="2400" b="1" u="sng"/>
              <a:t>Psychose</a:t>
            </a:r>
            <a:r>
              <a:rPr lang="fr-FR" altLang="fr-FR" sz="2400"/>
              <a:t> :</a:t>
            </a:r>
          </a:p>
          <a:p>
            <a:pPr eaLnBrk="1" hangingPunct="1">
              <a:lnSpc>
                <a:spcPct val="80000"/>
              </a:lnSpc>
              <a:buFont typeface="Wingdings" panose="05000000000000000000" pitchFamily="2" charset="2"/>
              <a:buNone/>
            </a:pPr>
            <a:endParaRPr lang="fr-FR" altLang="fr-FR" sz="2400"/>
          </a:p>
          <a:p>
            <a:pPr eaLnBrk="1" hangingPunct="1">
              <a:lnSpc>
                <a:spcPct val="80000"/>
              </a:lnSpc>
              <a:buFont typeface="Wingdings" panose="05000000000000000000" pitchFamily="2" charset="2"/>
              <a:buChar char="Ø"/>
            </a:pPr>
            <a:r>
              <a:rPr lang="fr-FR" altLang="fr-FR" sz="1800" b="1" u="sng"/>
              <a:t>Schizophrénique</a:t>
            </a:r>
            <a:r>
              <a:rPr lang="fr-FR" altLang="fr-FR" sz="1800"/>
              <a:t> : survient chez le jeune adulte, caractérisée par des signes de dissociation mentale, de discordance affective et d’activité délirante incohérente, entraînant souvent un repli sur soi.</a:t>
            </a:r>
          </a:p>
          <a:p>
            <a:pPr eaLnBrk="1" hangingPunct="1">
              <a:lnSpc>
                <a:spcPct val="80000"/>
              </a:lnSpc>
              <a:buFont typeface="Wingdings" panose="05000000000000000000" pitchFamily="2" charset="2"/>
              <a:buChar char="Ø"/>
            </a:pPr>
            <a:r>
              <a:rPr lang="fr-FR" altLang="fr-FR" sz="1800" b="1" u="sng"/>
              <a:t>Paranoïaque</a:t>
            </a:r>
            <a:r>
              <a:rPr lang="fr-FR" altLang="fr-FR" sz="1800"/>
              <a:t> : caractérisée par un délire généralement bien construit et systématisé, s’accompagnant de troubles du jugement et de la perception mais sans détérioration intellectuelle.</a:t>
            </a:r>
          </a:p>
          <a:p>
            <a:pPr eaLnBrk="1" hangingPunct="1">
              <a:lnSpc>
                <a:spcPct val="80000"/>
              </a:lnSpc>
              <a:buFont typeface="Wingdings" panose="05000000000000000000" pitchFamily="2" charset="2"/>
              <a:buChar char="Ø"/>
            </a:pPr>
            <a:r>
              <a:rPr lang="fr-FR" altLang="fr-FR" sz="1800" b="1" u="sng"/>
              <a:t>Maniaco-dépressive</a:t>
            </a:r>
            <a:r>
              <a:rPr lang="fr-FR" altLang="fr-FR" sz="1800"/>
              <a:t> : dérèglement de l’humeur avec alternance d’accès maniaques et mélancoliques donc d’états d’exaltation de l’humeur à des états dépressifs particulièrement sévères. On l’appelle la psychose bipolaire.</a:t>
            </a:r>
          </a:p>
          <a:p>
            <a:pPr eaLnBrk="1" hangingPunct="1">
              <a:lnSpc>
                <a:spcPct val="80000"/>
              </a:lnSpc>
              <a:buFont typeface="Wingdings" panose="05000000000000000000" pitchFamily="2" charset="2"/>
              <a:buChar char="Ø"/>
            </a:pPr>
            <a:r>
              <a:rPr lang="fr-FR" altLang="fr-FR" sz="1800" b="1" u="sng"/>
              <a:t>« Autistique »</a:t>
            </a:r>
            <a:r>
              <a:rPr lang="fr-FR" altLang="fr-FR" sz="1800"/>
              <a:t> : Repli partiel ou total du sujet sur le monde intérieur qui ne peut supporter le contact avec le monde extérieur. Symptome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a:extLst>
              <a:ext uri="{FF2B5EF4-FFF2-40B4-BE49-F238E27FC236}">
                <a16:creationId xmlns:a16="http://schemas.microsoft.com/office/drawing/2014/main" id="{A7A138C9-EA38-44F4-8F77-A0F2697A4127}"/>
              </a:ext>
            </a:extLst>
          </p:cNvPr>
          <p:cNvSpPr>
            <a:spLocks noGrp="1" noChangeArrowheads="1"/>
          </p:cNvSpPr>
          <p:nvPr>
            <p:ph type="title"/>
          </p:nvPr>
        </p:nvSpPr>
        <p:spPr/>
        <p:txBody>
          <a:bodyPr/>
          <a:lstStyle/>
          <a:p>
            <a:pPr eaLnBrk="1" hangingPunct="1"/>
            <a:r>
              <a:rPr lang="fr-FR" altLang="fr-FR"/>
              <a:t>Nosologie</a:t>
            </a:r>
          </a:p>
        </p:txBody>
      </p:sp>
      <p:sp>
        <p:nvSpPr>
          <p:cNvPr id="14339" name="Rectangle 4">
            <a:extLst>
              <a:ext uri="{FF2B5EF4-FFF2-40B4-BE49-F238E27FC236}">
                <a16:creationId xmlns:a16="http://schemas.microsoft.com/office/drawing/2014/main" id="{49010A0A-98D8-4A2F-A232-A082EBABF57B}"/>
              </a:ext>
            </a:extLst>
          </p:cNvPr>
          <p:cNvSpPr>
            <a:spLocks noGrp="1" noChangeArrowheads="1"/>
          </p:cNvSpPr>
          <p:nvPr>
            <p:ph type="body" idx="1"/>
          </p:nvPr>
        </p:nvSpPr>
        <p:spPr/>
        <p:txBody>
          <a:bodyPr/>
          <a:lstStyle/>
          <a:p>
            <a:pPr eaLnBrk="1" hangingPunct="1"/>
            <a:r>
              <a:rPr lang="fr-FR" altLang="fr-FR" sz="2400"/>
              <a:t>Névroses:</a:t>
            </a:r>
          </a:p>
          <a:p>
            <a:pPr eaLnBrk="1" hangingPunct="1">
              <a:buFont typeface="Wingdings" panose="05000000000000000000" pitchFamily="2" charset="2"/>
              <a:buChar char="Ø"/>
            </a:pPr>
            <a:r>
              <a:rPr lang="fr-FR" altLang="fr-FR" sz="1700" b="1" u="sng"/>
              <a:t>Traumatique :</a:t>
            </a:r>
            <a:r>
              <a:rPr lang="fr-FR" altLang="fr-FR" sz="1700"/>
              <a:t> l’apparition des symptômes est liée à un choc émotif violent : accident, guerre, toute situation dans laquelle le sujet a senti sa vie menacée.</a:t>
            </a:r>
          </a:p>
          <a:p>
            <a:pPr eaLnBrk="1" hangingPunct="1">
              <a:buFont typeface="Wingdings" panose="05000000000000000000" pitchFamily="2" charset="2"/>
              <a:buChar char="Ø"/>
            </a:pPr>
            <a:r>
              <a:rPr lang="fr-FR" altLang="fr-FR" sz="1700" b="1" u="sng"/>
              <a:t>Obsessionnelle</a:t>
            </a:r>
            <a:r>
              <a:rPr lang="fr-FR" altLang="fr-FR" sz="1700"/>
              <a:t> : les obsessions (compulsions, rituels) s’imposent au sujet qui, conscient de leur caractère morbide, déploie une lutte anxieuse contre cette intrusion insupportable.</a:t>
            </a:r>
          </a:p>
          <a:p>
            <a:pPr eaLnBrk="1" hangingPunct="1">
              <a:buFont typeface="Wingdings" panose="05000000000000000000" pitchFamily="2" charset="2"/>
              <a:buChar char="Ø"/>
            </a:pPr>
            <a:r>
              <a:rPr lang="fr-FR" altLang="fr-FR" sz="1700" b="1" u="sng"/>
              <a:t>Phobique</a:t>
            </a:r>
            <a:r>
              <a:rPr lang="fr-FR" altLang="fr-FR" sz="1700"/>
              <a:t> : Le sujet est exposé à des menaces liées à des situations précises, toujours identiques non angoissantes en elles-mêmes, mais qui pour lui sont la source d’une anxiété telle qu’il est conduit à les éviter par tous les moyens.</a:t>
            </a:r>
          </a:p>
          <a:p>
            <a:pPr eaLnBrk="1" hangingPunct="1">
              <a:buFont typeface="Wingdings" panose="05000000000000000000" pitchFamily="2" charset="2"/>
              <a:buChar char="Ø"/>
            </a:pPr>
            <a:r>
              <a:rPr lang="fr-FR" altLang="fr-FR" sz="1700" b="1" u="sng"/>
              <a:t>Hystérique</a:t>
            </a:r>
            <a:r>
              <a:rPr lang="fr-FR" altLang="fr-FR" sz="1700"/>
              <a:t> : ce terme est souvent chargé d‘une connotation péjorative dans le langage courant. Elle est caractérisée par l’hyper expressivité des idées, des images et des émotions inconscientes. Phénomènes de somatisation.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AutoShape 2">
            <a:extLst>
              <a:ext uri="{FF2B5EF4-FFF2-40B4-BE49-F238E27FC236}">
                <a16:creationId xmlns:a16="http://schemas.microsoft.com/office/drawing/2014/main" id="{AA119228-2DCD-4DF5-9634-9C45BFB406DE}"/>
              </a:ext>
            </a:extLst>
          </p:cNvPr>
          <p:cNvSpPr>
            <a:spLocks noGrp="1" noChangeArrowheads="1"/>
          </p:cNvSpPr>
          <p:nvPr>
            <p:ph type="title"/>
          </p:nvPr>
        </p:nvSpPr>
        <p:spPr/>
        <p:txBody>
          <a:bodyPr/>
          <a:lstStyle/>
          <a:p>
            <a:pPr eaLnBrk="1" hangingPunct="1"/>
            <a:r>
              <a:rPr lang="fr-FR" altLang="fr-FR" sz="2000"/>
              <a:t>Sur ces différentes structures psychiques, d’autres éléments peuvent s’ajouter:</a:t>
            </a:r>
          </a:p>
        </p:txBody>
      </p:sp>
      <p:sp>
        <p:nvSpPr>
          <p:cNvPr id="15363" name="Rectangle 3">
            <a:extLst>
              <a:ext uri="{FF2B5EF4-FFF2-40B4-BE49-F238E27FC236}">
                <a16:creationId xmlns:a16="http://schemas.microsoft.com/office/drawing/2014/main" id="{31EFFBE8-2EE6-4FE4-AE98-74C136135791}"/>
              </a:ext>
            </a:extLst>
          </p:cNvPr>
          <p:cNvSpPr>
            <a:spLocks noGrp="1" noChangeArrowheads="1"/>
          </p:cNvSpPr>
          <p:nvPr>
            <p:ph type="body" idx="1"/>
          </p:nvPr>
        </p:nvSpPr>
        <p:spPr/>
        <p:txBody>
          <a:bodyPr/>
          <a:lstStyle/>
          <a:p>
            <a:pPr eaLnBrk="1" hangingPunct="1">
              <a:lnSpc>
                <a:spcPct val="90000"/>
              </a:lnSpc>
            </a:pPr>
            <a:endParaRPr lang="fr-FR" altLang="fr-FR" sz="2000" b="1" u="sng"/>
          </a:p>
          <a:p>
            <a:pPr eaLnBrk="1" hangingPunct="1">
              <a:lnSpc>
                <a:spcPct val="90000"/>
              </a:lnSpc>
            </a:pPr>
            <a:r>
              <a:rPr lang="fr-FR" altLang="fr-FR" sz="2000" b="1" u="sng"/>
              <a:t>Les troubles de la conduite :</a:t>
            </a:r>
            <a:r>
              <a:rPr lang="fr-FR" altLang="fr-FR" sz="2000"/>
              <a:t> anorexie, boulimie, alcoolisme, toxicomanie…</a:t>
            </a:r>
          </a:p>
          <a:p>
            <a:pPr eaLnBrk="1" hangingPunct="1">
              <a:lnSpc>
                <a:spcPct val="90000"/>
              </a:lnSpc>
            </a:pPr>
            <a:endParaRPr lang="fr-FR" altLang="fr-FR" sz="2000" b="1" u="sng"/>
          </a:p>
          <a:p>
            <a:pPr eaLnBrk="1" hangingPunct="1">
              <a:lnSpc>
                <a:spcPct val="90000"/>
              </a:lnSpc>
            </a:pPr>
            <a:r>
              <a:rPr lang="fr-FR" altLang="fr-FR" sz="2000" b="1" u="sng"/>
              <a:t>Les troubles du comportement :</a:t>
            </a:r>
            <a:r>
              <a:rPr lang="fr-FR" altLang="fr-FR" sz="2000"/>
              <a:t> passage à l’acte violent, auto-agressivité…</a:t>
            </a:r>
          </a:p>
          <a:p>
            <a:pPr eaLnBrk="1" hangingPunct="1">
              <a:lnSpc>
                <a:spcPct val="90000"/>
              </a:lnSpc>
            </a:pPr>
            <a:endParaRPr lang="fr-FR" altLang="fr-FR" sz="2000" b="1" u="sng"/>
          </a:p>
          <a:p>
            <a:pPr eaLnBrk="1" hangingPunct="1">
              <a:lnSpc>
                <a:spcPct val="90000"/>
              </a:lnSpc>
            </a:pPr>
            <a:r>
              <a:rPr lang="fr-FR" altLang="fr-FR" sz="2000" b="1" u="sng"/>
              <a:t>Les troubles de l’humeur :</a:t>
            </a:r>
            <a:r>
              <a:rPr lang="fr-FR" altLang="fr-FR" sz="2000"/>
              <a:t> dépression, mélancolie…</a:t>
            </a:r>
          </a:p>
          <a:p>
            <a:pPr eaLnBrk="1" hangingPunct="1">
              <a:lnSpc>
                <a:spcPct val="90000"/>
              </a:lnSpc>
            </a:pPr>
            <a:endParaRPr lang="fr-FR" altLang="fr-FR" sz="2000" b="1" u="sng"/>
          </a:p>
          <a:p>
            <a:pPr eaLnBrk="1" hangingPunct="1">
              <a:lnSpc>
                <a:spcPct val="90000"/>
              </a:lnSpc>
            </a:pPr>
            <a:r>
              <a:rPr lang="fr-FR" altLang="fr-FR" sz="2000" b="1" u="sng"/>
              <a:t>La déficience mentale :</a:t>
            </a:r>
            <a:r>
              <a:rPr lang="fr-FR" altLang="fr-FR" sz="2000"/>
              <a:t> légère, moyenne ou profonde.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a:extLst>
              <a:ext uri="{FF2B5EF4-FFF2-40B4-BE49-F238E27FC236}">
                <a16:creationId xmlns:a16="http://schemas.microsoft.com/office/drawing/2014/main" id="{72E24C62-297A-41CB-B972-EF88B9424740}"/>
              </a:ext>
            </a:extLst>
          </p:cNvPr>
          <p:cNvSpPr>
            <a:spLocks noGrp="1" noChangeArrowheads="1"/>
          </p:cNvSpPr>
          <p:nvPr>
            <p:ph type="title"/>
          </p:nvPr>
        </p:nvSpPr>
        <p:spPr/>
        <p:txBody>
          <a:bodyPr/>
          <a:lstStyle/>
          <a:p>
            <a:pPr eaLnBrk="1" hangingPunct="1"/>
            <a:r>
              <a:rPr lang="fr-FR" altLang="fr-FR" sz="3200"/>
              <a:t>La pratique du sport adapté et son public</a:t>
            </a:r>
          </a:p>
        </p:txBody>
      </p:sp>
      <p:sp>
        <p:nvSpPr>
          <p:cNvPr id="16387" name="Rectangle 3">
            <a:extLst>
              <a:ext uri="{FF2B5EF4-FFF2-40B4-BE49-F238E27FC236}">
                <a16:creationId xmlns:a16="http://schemas.microsoft.com/office/drawing/2014/main" id="{DA3421FD-DFC4-4091-B84C-15D9FA1572B4}"/>
              </a:ext>
            </a:extLst>
          </p:cNvPr>
          <p:cNvSpPr>
            <a:spLocks noGrp="1" noChangeArrowheads="1"/>
          </p:cNvSpPr>
          <p:nvPr>
            <p:ph type="body" idx="1"/>
          </p:nvPr>
        </p:nvSpPr>
        <p:spPr/>
        <p:txBody>
          <a:bodyPr/>
          <a:lstStyle/>
          <a:p>
            <a:pPr eaLnBrk="1" hangingPunct="1"/>
            <a:endParaRPr lang="fr-FR" altLang="fr-FR"/>
          </a:p>
          <a:p>
            <a:pPr eaLnBrk="1" hangingPunct="1"/>
            <a:r>
              <a:rPr lang="fr-FR" altLang="fr-FR"/>
              <a:t>La pratique en club ordinaire</a:t>
            </a:r>
          </a:p>
          <a:p>
            <a:pPr eaLnBrk="1" hangingPunct="1"/>
            <a:r>
              <a:rPr lang="fr-FR" altLang="fr-FR"/>
              <a:t>Evolution de la personne confrontée à une activité</a:t>
            </a:r>
          </a:p>
          <a:p>
            <a:pPr eaLnBrk="1" hangingPunct="1"/>
            <a:r>
              <a:rPr lang="fr-FR" altLang="fr-FR"/>
              <a:t>Les moyens, les points « positifs » et « négatifs »</a:t>
            </a:r>
          </a:p>
          <a:p>
            <a:pPr eaLnBrk="1" hangingPunct="1"/>
            <a:r>
              <a:rPr lang="fr-FR" altLang="fr-FR"/>
              <a:t>La pédagogie et le suivi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2">
            <a:extLst>
              <a:ext uri="{FF2B5EF4-FFF2-40B4-BE49-F238E27FC236}">
                <a16:creationId xmlns:a16="http://schemas.microsoft.com/office/drawing/2014/main" id="{EE277794-8E77-4680-AB38-AE3513E260EE}"/>
              </a:ext>
            </a:extLst>
          </p:cNvPr>
          <p:cNvSpPr>
            <a:spLocks noGrp="1" noChangeArrowheads="1"/>
          </p:cNvSpPr>
          <p:nvPr>
            <p:ph type="title"/>
          </p:nvPr>
        </p:nvSpPr>
        <p:spPr/>
        <p:txBody>
          <a:bodyPr/>
          <a:lstStyle/>
          <a:p>
            <a:pPr eaLnBrk="1" hangingPunct="1"/>
            <a:r>
              <a:rPr lang="fr-FR" altLang="fr-FR" sz="3200"/>
              <a:t>Evolution de la personne confrontée à une activité</a:t>
            </a:r>
          </a:p>
        </p:txBody>
      </p:sp>
      <p:sp>
        <p:nvSpPr>
          <p:cNvPr id="17411" name="Rectangle 3">
            <a:extLst>
              <a:ext uri="{FF2B5EF4-FFF2-40B4-BE49-F238E27FC236}">
                <a16:creationId xmlns:a16="http://schemas.microsoft.com/office/drawing/2014/main" id="{6315CDCA-B426-4D42-ACBE-C7EDDB9B2204}"/>
              </a:ext>
            </a:extLst>
          </p:cNvPr>
          <p:cNvSpPr>
            <a:spLocks noGrp="1" noChangeArrowheads="1"/>
          </p:cNvSpPr>
          <p:nvPr>
            <p:ph type="body" idx="1"/>
          </p:nvPr>
        </p:nvSpPr>
        <p:spPr/>
        <p:txBody>
          <a:bodyPr/>
          <a:lstStyle/>
          <a:p>
            <a:pPr marL="533400" indent="-533400" eaLnBrk="1" hangingPunct="1">
              <a:lnSpc>
                <a:spcPct val="80000"/>
              </a:lnSpc>
            </a:pPr>
            <a:r>
              <a:rPr lang="fr-FR" altLang="fr-FR" sz="2000" b="1"/>
              <a:t>1ere Etape émotionnelle : Etape de découverte</a:t>
            </a:r>
          </a:p>
          <a:p>
            <a:pPr marL="533400" indent="-533400" eaLnBrk="1" hangingPunct="1">
              <a:lnSpc>
                <a:spcPct val="80000"/>
              </a:lnSpc>
              <a:buFont typeface="Wingdings" panose="05000000000000000000" pitchFamily="2" charset="2"/>
              <a:buNone/>
            </a:pPr>
            <a:r>
              <a:rPr lang="fr-FR" altLang="fr-FR" sz="2000"/>
              <a:t>Lors de l’entrée dans l’activité, l’émotion prime sur la réflexion. La personne s’exprime à partir de son émotion, il ne peut guère utiliser une technique car sa réflexion est difficilement mobilisable. Cette phase d’appropriation est parasitée par des réactions de défense face à l’inconnu et de préservation de soi.</a:t>
            </a:r>
          </a:p>
          <a:p>
            <a:pPr marL="533400" indent="-533400" eaLnBrk="1" hangingPunct="1">
              <a:lnSpc>
                <a:spcPct val="80000"/>
              </a:lnSpc>
              <a:buFont typeface="Wingdings" panose="05000000000000000000" pitchFamily="2" charset="2"/>
              <a:buNone/>
            </a:pPr>
            <a:endParaRPr lang="fr-FR" altLang="fr-FR" sz="2000"/>
          </a:p>
          <a:p>
            <a:pPr marL="533400" indent="-533400" eaLnBrk="1" hangingPunct="1">
              <a:lnSpc>
                <a:spcPct val="80000"/>
              </a:lnSpc>
            </a:pPr>
            <a:r>
              <a:rPr lang="fr-FR" altLang="fr-FR" sz="2000" b="1"/>
              <a:t>2eme Etape fonctionnelle :  Etape du fonctionnement</a:t>
            </a:r>
          </a:p>
          <a:p>
            <a:pPr marL="533400" indent="-533400" eaLnBrk="1" hangingPunct="1">
              <a:lnSpc>
                <a:spcPct val="80000"/>
              </a:lnSpc>
              <a:buFont typeface="Wingdings" panose="05000000000000000000" pitchFamily="2" charset="2"/>
              <a:buNone/>
            </a:pPr>
            <a:r>
              <a:rPr lang="fr-FR" altLang="fr-FR" sz="2000"/>
              <a:t>Dés que l’émotion est contenue, le sujet agit sur le milieu en cherchant à savoir « comment ça marche? »; il émet les hypothèses qu’il met à l’épreuve en puisant dans ses propres processus fonctionnels.</a:t>
            </a:r>
          </a:p>
          <a:p>
            <a:pPr marL="533400" indent="-533400" eaLnBrk="1" hangingPunct="1">
              <a:lnSpc>
                <a:spcPct val="80000"/>
              </a:lnSpc>
              <a:buFont typeface="Wingdings" panose="05000000000000000000" pitchFamily="2" charset="2"/>
              <a:buNone/>
            </a:pPr>
            <a:endParaRPr lang="fr-FR" altLang="fr-FR" sz="2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a:extLst>
              <a:ext uri="{FF2B5EF4-FFF2-40B4-BE49-F238E27FC236}">
                <a16:creationId xmlns:a16="http://schemas.microsoft.com/office/drawing/2014/main" id="{66ACED8B-1937-4198-B0F0-DBFD37B24B8E}"/>
              </a:ext>
            </a:extLst>
          </p:cNvPr>
          <p:cNvSpPr>
            <a:spLocks noGrp="1" noChangeArrowheads="1"/>
          </p:cNvSpPr>
          <p:nvPr>
            <p:ph type="title"/>
          </p:nvPr>
        </p:nvSpPr>
        <p:spPr/>
        <p:txBody>
          <a:bodyPr/>
          <a:lstStyle/>
          <a:p>
            <a:pPr eaLnBrk="1" hangingPunct="1"/>
            <a:r>
              <a:rPr lang="fr-FR" altLang="fr-FR" sz="3200"/>
              <a:t>Evolution de la personne confrontée à une activité</a:t>
            </a:r>
          </a:p>
        </p:txBody>
      </p:sp>
      <p:sp>
        <p:nvSpPr>
          <p:cNvPr id="18435" name="Rectangle 3">
            <a:extLst>
              <a:ext uri="{FF2B5EF4-FFF2-40B4-BE49-F238E27FC236}">
                <a16:creationId xmlns:a16="http://schemas.microsoft.com/office/drawing/2014/main" id="{CE614C34-34EE-4059-9E42-D957B68F4702}"/>
              </a:ext>
            </a:extLst>
          </p:cNvPr>
          <p:cNvSpPr>
            <a:spLocks noGrp="1" noChangeArrowheads="1"/>
          </p:cNvSpPr>
          <p:nvPr>
            <p:ph type="body" idx="1"/>
          </p:nvPr>
        </p:nvSpPr>
        <p:spPr/>
        <p:txBody>
          <a:bodyPr/>
          <a:lstStyle/>
          <a:p>
            <a:pPr eaLnBrk="1" hangingPunct="1">
              <a:lnSpc>
                <a:spcPct val="80000"/>
              </a:lnSpc>
            </a:pPr>
            <a:r>
              <a:rPr lang="fr-FR" altLang="fr-FR" sz="2000" b="1"/>
              <a:t>3eme Etape technique : Etape du perfectionnement</a:t>
            </a:r>
          </a:p>
          <a:p>
            <a:pPr eaLnBrk="1" hangingPunct="1">
              <a:lnSpc>
                <a:spcPct val="80000"/>
              </a:lnSpc>
              <a:buFont typeface="Wingdings" panose="05000000000000000000" pitchFamily="2" charset="2"/>
              <a:buNone/>
            </a:pPr>
            <a:r>
              <a:rPr lang="fr-FR" altLang="fr-FR" sz="2000"/>
              <a:t>Le sujet ayant repéré les limites de sa fonctionnalité cherche alors à comprendre « comment font ceux qui sont efficaces? Comment faut-il faire? A quelle technique dois-je me référer? ». Le sujet se centre donc sur un apprentissage voir sur l’exécution technique.</a:t>
            </a:r>
          </a:p>
          <a:p>
            <a:pPr eaLnBrk="1" hangingPunct="1">
              <a:lnSpc>
                <a:spcPct val="80000"/>
              </a:lnSpc>
              <a:buFont typeface="Wingdings" panose="05000000000000000000" pitchFamily="2" charset="2"/>
              <a:buNone/>
            </a:pPr>
            <a:endParaRPr lang="fr-FR" altLang="fr-FR" sz="2000"/>
          </a:p>
          <a:p>
            <a:pPr eaLnBrk="1" hangingPunct="1">
              <a:lnSpc>
                <a:spcPct val="80000"/>
              </a:lnSpc>
            </a:pPr>
            <a:r>
              <a:rPr lang="fr-FR" altLang="fr-FR" sz="2000" b="1"/>
              <a:t>4eme Etape contextuelle : Etape de l’expertise</a:t>
            </a:r>
          </a:p>
          <a:p>
            <a:pPr eaLnBrk="1" hangingPunct="1">
              <a:lnSpc>
                <a:spcPct val="80000"/>
              </a:lnSpc>
              <a:buFont typeface="Wingdings" panose="05000000000000000000" pitchFamily="2" charset="2"/>
              <a:buNone/>
            </a:pPr>
            <a:r>
              <a:rPr lang="fr-FR" altLang="fr-FR" sz="2000"/>
              <a:t>Le sujet peut se décentrer de la simple exécution technique en réutilisant son savoir-faire de manière appropriée dans des contextes variés. Il s’intéresse au contexte et complexifie son action en intégrant une multitude d’informations de manière à s’adapter au mieux à la situation.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2">
            <a:extLst>
              <a:ext uri="{FF2B5EF4-FFF2-40B4-BE49-F238E27FC236}">
                <a16:creationId xmlns:a16="http://schemas.microsoft.com/office/drawing/2014/main" id="{F7DD3C49-9A24-4743-B6F8-98528E6D5CCA}"/>
              </a:ext>
            </a:extLst>
          </p:cNvPr>
          <p:cNvSpPr>
            <a:spLocks noGrp="1" noChangeArrowheads="1"/>
          </p:cNvSpPr>
          <p:nvPr>
            <p:ph type="title"/>
          </p:nvPr>
        </p:nvSpPr>
        <p:spPr/>
        <p:txBody>
          <a:bodyPr/>
          <a:lstStyle/>
          <a:p>
            <a:pPr eaLnBrk="1" hangingPunct="1"/>
            <a:r>
              <a:rPr lang="fr-FR" altLang="fr-FR"/>
              <a:t>Les moyens</a:t>
            </a:r>
          </a:p>
        </p:txBody>
      </p:sp>
      <p:sp>
        <p:nvSpPr>
          <p:cNvPr id="19459" name="Rectangle 3">
            <a:extLst>
              <a:ext uri="{FF2B5EF4-FFF2-40B4-BE49-F238E27FC236}">
                <a16:creationId xmlns:a16="http://schemas.microsoft.com/office/drawing/2014/main" id="{DA31A989-18F6-4892-A0E1-738E39265C93}"/>
              </a:ext>
            </a:extLst>
          </p:cNvPr>
          <p:cNvSpPr>
            <a:spLocks noGrp="1" noChangeArrowheads="1"/>
          </p:cNvSpPr>
          <p:nvPr>
            <p:ph type="body" idx="1"/>
          </p:nvPr>
        </p:nvSpPr>
        <p:spPr/>
        <p:txBody>
          <a:bodyPr/>
          <a:lstStyle/>
          <a:p>
            <a:pPr eaLnBrk="1" hangingPunct="1">
              <a:lnSpc>
                <a:spcPct val="90000"/>
              </a:lnSpc>
            </a:pPr>
            <a:endParaRPr lang="fr-FR" altLang="fr-FR" sz="1800"/>
          </a:p>
          <a:p>
            <a:pPr eaLnBrk="1" hangingPunct="1">
              <a:lnSpc>
                <a:spcPct val="90000"/>
              </a:lnSpc>
            </a:pPr>
            <a:r>
              <a:rPr lang="fr-FR" altLang="fr-FR" sz="1800"/>
              <a:t>Adapter la réglementation sportive pour que la personne puisse trouver du sens dans la règle et dans sa pratique. Cf. La FFSA, Les 3 divisions</a:t>
            </a:r>
          </a:p>
          <a:p>
            <a:pPr eaLnBrk="1" hangingPunct="1">
              <a:lnSpc>
                <a:spcPct val="90000"/>
              </a:lnSpc>
              <a:buFont typeface="Wingdings" panose="05000000000000000000" pitchFamily="2" charset="2"/>
              <a:buNone/>
            </a:pPr>
            <a:endParaRPr lang="fr-FR" altLang="fr-FR" sz="1800"/>
          </a:p>
          <a:p>
            <a:pPr eaLnBrk="1" hangingPunct="1">
              <a:lnSpc>
                <a:spcPct val="90000"/>
              </a:lnSpc>
            </a:pPr>
            <a:r>
              <a:rPr lang="fr-FR" altLang="fr-FR" sz="1800"/>
              <a:t>Modification du milieu: pas de nécessité d’une modification ou une adaptation du milieu</a:t>
            </a:r>
          </a:p>
          <a:p>
            <a:pPr eaLnBrk="1" hangingPunct="1">
              <a:lnSpc>
                <a:spcPct val="90000"/>
              </a:lnSpc>
            </a:pPr>
            <a:endParaRPr lang="fr-FR" altLang="fr-FR" sz="1800"/>
          </a:p>
          <a:p>
            <a:pPr eaLnBrk="1" hangingPunct="1">
              <a:lnSpc>
                <a:spcPct val="90000"/>
              </a:lnSpc>
            </a:pPr>
            <a:r>
              <a:rPr lang="fr-FR" altLang="fr-FR" sz="1800"/>
              <a:t>Adaptations comportementales: l’accompagnement dans la pratique d’activités, la démarche pédagogique.</a:t>
            </a:r>
          </a:p>
          <a:p>
            <a:pPr eaLnBrk="1" hangingPunct="1">
              <a:lnSpc>
                <a:spcPct val="90000"/>
              </a:lnSpc>
            </a:pPr>
            <a:endParaRPr lang="fr-FR" altLang="fr-FR" sz="1800"/>
          </a:p>
          <a:p>
            <a:pPr eaLnBrk="1" hangingPunct="1">
              <a:lnSpc>
                <a:spcPct val="90000"/>
              </a:lnSpc>
            </a:pPr>
            <a:r>
              <a:rPr lang="fr-FR" altLang="fr-FR" sz="1800"/>
              <a:t>Permettre ainsi une prise de plaisir, un effet socialisant et thérapeutique positif</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2">
            <a:extLst>
              <a:ext uri="{FF2B5EF4-FFF2-40B4-BE49-F238E27FC236}">
                <a16:creationId xmlns:a16="http://schemas.microsoft.com/office/drawing/2014/main" id="{7E9F4488-9FBA-4B37-9848-BFA167ECE849}"/>
              </a:ext>
            </a:extLst>
          </p:cNvPr>
          <p:cNvSpPr>
            <a:spLocks noGrp="1" noChangeArrowheads="1"/>
          </p:cNvSpPr>
          <p:nvPr>
            <p:ph type="title"/>
          </p:nvPr>
        </p:nvSpPr>
        <p:spPr/>
        <p:txBody>
          <a:bodyPr/>
          <a:lstStyle/>
          <a:p>
            <a:pPr eaLnBrk="1" hangingPunct="1"/>
            <a:r>
              <a:rPr lang="fr-FR" altLang="fr-FR"/>
              <a:t>Rôle de l’éducateur</a:t>
            </a:r>
          </a:p>
        </p:txBody>
      </p:sp>
      <p:sp>
        <p:nvSpPr>
          <p:cNvPr id="20483" name="Rectangle 3">
            <a:extLst>
              <a:ext uri="{FF2B5EF4-FFF2-40B4-BE49-F238E27FC236}">
                <a16:creationId xmlns:a16="http://schemas.microsoft.com/office/drawing/2014/main" id="{6C389536-0FD4-46FE-9AFB-94E1BBC68405}"/>
              </a:ext>
            </a:extLst>
          </p:cNvPr>
          <p:cNvSpPr>
            <a:spLocks noGrp="1" noChangeArrowheads="1"/>
          </p:cNvSpPr>
          <p:nvPr>
            <p:ph type="body" idx="1"/>
          </p:nvPr>
        </p:nvSpPr>
        <p:spPr>
          <a:xfrm>
            <a:off x="838200" y="2362200"/>
            <a:ext cx="7693025" cy="4090988"/>
          </a:xfrm>
        </p:spPr>
        <p:txBody>
          <a:bodyPr/>
          <a:lstStyle/>
          <a:p>
            <a:pPr eaLnBrk="1" hangingPunct="1">
              <a:lnSpc>
                <a:spcPct val="80000"/>
              </a:lnSpc>
              <a:buFont typeface="Wingdings" panose="05000000000000000000" pitchFamily="2" charset="2"/>
              <a:buNone/>
            </a:pPr>
            <a:r>
              <a:rPr lang="fr-FR" altLang="fr-FR" sz="1600"/>
              <a:t>Pour accueillir une personne en situation de handicap au sein de sa structure, différentes règles ou attitudes peuvent aider à la prise en charge de ce public:</a:t>
            </a:r>
          </a:p>
          <a:p>
            <a:pPr eaLnBrk="1" hangingPunct="1">
              <a:lnSpc>
                <a:spcPct val="80000"/>
              </a:lnSpc>
              <a:buFont typeface="Wingdings" panose="05000000000000000000" pitchFamily="2" charset="2"/>
              <a:buNone/>
            </a:pPr>
            <a:endParaRPr lang="fr-FR" altLang="fr-FR" sz="1600"/>
          </a:p>
          <a:p>
            <a:pPr eaLnBrk="1" hangingPunct="1">
              <a:lnSpc>
                <a:spcPct val="80000"/>
              </a:lnSpc>
              <a:buFont typeface="Wingdings" panose="05000000000000000000" pitchFamily="2" charset="2"/>
              <a:buChar char="v"/>
            </a:pPr>
            <a:r>
              <a:rPr lang="fr-FR" altLang="fr-FR" sz="1600"/>
              <a:t>Considérer la personne avant tout comme un pratiquant, un sportif et non comme une personne atteinte de déficience. Toutefois, ses particularités, son état de personne atteinte de déficience ou d’une incapacité (qui lui confère donc des moyens différents) nécessite d’adapter son enseignement différemment dans l’espace et dans le temps.</a:t>
            </a:r>
          </a:p>
          <a:p>
            <a:pPr eaLnBrk="1" hangingPunct="1">
              <a:lnSpc>
                <a:spcPct val="80000"/>
              </a:lnSpc>
              <a:buFont typeface="Wingdings" panose="05000000000000000000" pitchFamily="2" charset="2"/>
              <a:buNone/>
            </a:pPr>
            <a:endParaRPr lang="fr-FR" altLang="fr-FR" sz="1600"/>
          </a:p>
          <a:p>
            <a:pPr eaLnBrk="1" hangingPunct="1">
              <a:lnSpc>
                <a:spcPct val="80000"/>
              </a:lnSpc>
              <a:buFont typeface="Wingdings" panose="05000000000000000000" pitchFamily="2" charset="2"/>
              <a:buChar char="v"/>
            </a:pPr>
            <a:r>
              <a:rPr lang="fr-FR" altLang="fr-FR" sz="1600"/>
              <a:t>Comme 2 personnes ne sont jamais identiques, il est important de rappeler qu’elles ne peuvent pas faire un exercice de même intensité, qualité, durée…</a:t>
            </a:r>
          </a:p>
          <a:p>
            <a:pPr eaLnBrk="1" hangingPunct="1">
              <a:lnSpc>
                <a:spcPct val="80000"/>
              </a:lnSpc>
              <a:buFont typeface="Wingdings" panose="05000000000000000000" pitchFamily="2" charset="2"/>
              <a:buChar char="v"/>
            </a:pPr>
            <a:endParaRPr lang="fr-FR" altLang="fr-FR" sz="1600"/>
          </a:p>
          <a:p>
            <a:pPr eaLnBrk="1" hangingPunct="1">
              <a:lnSpc>
                <a:spcPct val="80000"/>
              </a:lnSpc>
              <a:buFont typeface="Wingdings" panose="05000000000000000000" pitchFamily="2" charset="2"/>
              <a:buChar char="v"/>
            </a:pPr>
            <a:r>
              <a:rPr lang="fr-FR" altLang="fr-FR" sz="1600"/>
              <a:t>Une pédagogie différenciée nécessite d’oublier les approches trop normalisées (trop élevées, pas assez adaptés…). Cet abandon dépend des compétences professionnels mais aussi des facteurs personnels: pas de sollicitude excessive, être à l’écoute pour observer et comprendre afin de proposer une activité optimale. La pratique doit permettre à la personne d’affronter des situations assez difficiles pour permettre des progrès, développer l’autonomie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a:extLst>
              <a:ext uri="{FF2B5EF4-FFF2-40B4-BE49-F238E27FC236}">
                <a16:creationId xmlns:a16="http://schemas.microsoft.com/office/drawing/2014/main" id="{CCB9144C-EB97-493B-8D25-356A24E2E6AF}"/>
              </a:ext>
            </a:extLst>
          </p:cNvPr>
          <p:cNvSpPr>
            <a:spLocks noGrp="1" noChangeArrowheads="1"/>
          </p:cNvSpPr>
          <p:nvPr>
            <p:ph type="body" idx="1"/>
          </p:nvPr>
        </p:nvSpPr>
        <p:spPr/>
        <p:txBody>
          <a:bodyPr/>
          <a:lstStyle/>
          <a:p>
            <a:pPr eaLnBrk="1" hangingPunct="1">
              <a:buFont typeface="Wingdings" panose="05000000000000000000" pitchFamily="2" charset="2"/>
              <a:buNone/>
            </a:pPr>
            <a:r>
              <a:rPr lang="fr-FR" altLang="fr-FR"/>
              <a:t> Que faire selon le type de déficience?</a:t>
            </a:r>
          </a:p>
          <a:p>
            <a:pPr eaLnBrk="1" hangingPunct="1">
              <a:buFont typeface="Wingdings" panose="05000000000000000000" pitchFamily="2" charset="2"/>
              <a:buNone/>
            </a:pPr>
            <a:endParaRPr lang="fr-FR" altLang="fr-FR"/>
          </a:p>
          <a:p>
            <a:pPr eaLnBrk="1" hangingPunct="1"/>
            <a:r>
              <a:rPr lang="fr-FR" altLang="fr-FR"/>
              <a:t>Leurs incapacités </a:t>
            </a:r>
          </a:p>
          <a:p>
            <a:pPr eaLnBrk="1" hangingPunct="1"/>
            <a:r>
              <a:rPr lang="fr-FR" altLang="fr-FR"/>
              <a:t>Les désavantages qui en sont liés </a:t>
            </a:r>
          </a:p>
          <a:p>
            <a:pPr eaLnBrk="1" hangingPunct="1"/>
            <a:r>
              <a:rPr lang="fr-FR" altLang="fr-FR"/>
              <a:t>Les prérogatives liées à la pratique sportive.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a:extLst>
              <a:ext uri="{FF2B5EF4-FFF2-40B4-BE49-F238E27FC236}">
                <a16:creationId xmlns:a16="http://schemas.microsoft.com/office/drawing/2014/main" id="{81CBAEA8-2D8F-4871-A8C5-579F805FE19B}"/>
              </a:ext>
            </a:extLst>
          </p:cNvPr>
          <p:cNvSpPr>
            <a:spLocks noGrp="1" noChangeArrowheads="1"/>
          </p:cNvSpPr>
          <p:nvPr>
            <p:ph type="title"/>
          </p:nvPr>
        </p:nvSpPr>
        <p:spPr/>
        <p:txBody>
          <a:bodyPr/>
          <a:lstStyle/>
          <a:p>
            <a:pPr eaLnBrk="1" hangingPunct="1"/>
            <a:r>
              <a:rPr lang="fr-FR" altLang="fr-FR"/>
              <a:t>Notion et définition du handicap</a:t>
            </a:r>
          </a:p>
        </p:txBody>
      </p:sp>
      <p:sp>
        <p:nvSpPr>
          <p:cNvPr id="4099" name="Rectangle 3">
            <a:extLst>
              <a:ext uri="{FF2B5EF4-FFF2-40B4-BE49-F238E27FC236}">
                <a16:creationId xmlns:a16="http://schemas.microsoft.com/office/drawing/2014/main" id="{1E9A4DAC-7F8F-4D0D-8B10-8BC785F2678C}"/>
              </a:ext>
            </a:extLst>
          </p:cNvPr>
          <p:cNvSpPr>
            <a:spLocks noGrp="1" noChangeArrowheads="1"/>
          </p:cNvSpPr>
          <p:nvPr>
            <p:ph type="body" idx="1"/>
          </p:nvPr>
        </p:nvSpPr>
        <p:spPr/>
        <p:txBody>
          <a:bodyPr/>
          <a:lstStyle/>
          <a:p>
            <a:pPr eaLnBrk="1" hangingPunct="1">
              <a:lnSpc>
                <a:spcPct val="80000"/>
              </a:lnSpc>
            </a:pPr>
            <a:r>
              <a:rPr lang="fr-FR" altLang="fr-FR" sz="2000"/>
              <a:t>Représentation en mutation de la « débilité » à une « situation ».</a:t>
            </a:r>
          </a:p>
          <a:p>
            <a:pPr eaLnBrk="1" hangingPunct="1">
              <a:lnSpc>
                <a:spcPct val="80000"/>
              </a:lnSpc>
            </a:pPr>
            <a:r>
              <a:rPr lang="fr-FR" altLang="fr-FR" sz="2000"/>
              <a:t>Définition de l’Organisation Mondiale de la Santé : « sujet dont l’intégrité physique ou mentale est passagèrement ou définitivement diminuée, soit congénitalement, soit sous l’effet de l’âge, d’une anomalie ou d’un accident, en sorte que son autonomie, son aptitude à fréquenter l’école ou à occuper un emploi s’en trouve compromise. »</a:t>
            </a:r>
          </a:p>
          <a:p>
            <a:pPr eaLnBrk="1" hangingPunct="1">
              <a:lnSpc>
                <a:spcPct val="80000"/>
              </a:lnSpc>
            </a:pPr>
            <a:r>
              <a:rPr lang="fr-FR" altLang="fr-FR" sz="2000"/>
              <a:t>Définition de Assemblée Générale des Nations Unies (déclaration des droits des personnes handicapées 09/12/75): « Le terme handicapé désigne toute personne dans l’incapacité d’assurer par elle-même, tout ou partie des nécessités d’une vie individuelle ou sociale normale du fait d’une déficience congénitale ou non, de ses capacités physiques ou mentales. »</a:t>
            </a:r>
          </a:p>
          <a:p>
            <a:pPr eaLnBrk="1" hangingPunct="1">
              <a:lnSpc>
                <a:spcPct val="80000"/>
              </a:lnSpc>
            </a:pPr>
            <a:endParaRPr lang="fr-FR" altLang="fr-FR" sz="20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a:extLst>
              <a:ext uri="{FF2B5EF4-FFF2-40B4-BE49-F238E27FC236}">
                <a16:creationId xmlns:a16="http://schemas.microsoft.com/office/drawing/2014/main" id="{20B56A08-850C-4CCB-AC94-E76C83DDEE3B}"/>
              </a:ext>
            </a:extLst>
          </p:cNvPr>
          <p:cNvSpPr>
            <a:spLocks noGrp="1" noChangeArrowheads="1"/>
          </p:cNvSpPr>
          <p:nvPr>
            <p:ph type="title"/>
          </p:nvPr>
        </p:nvSpPr>
        <p:spPr/>
        <p:txBody>
          <a:bodyPr/>
          <a:lstStyle/>
          <a:p>
            <a:pPr eaLnBrk="1" hangingPunct="1"/>
            <a:r>
              <a:rPr lang="fr-FR" altLang="fr-FR"/>
              <a:t>Déficience mentale </a:t>
            </a:r>
          </a:p>
        </p:txBody>
      </p:sp>
      <p:sp>
        <p:nvSpPr>
          <p:cNvPr id="22531" name="Rectangle 3">
            <a:extLst>
              <a:ext uri="{FF2B5EF4-FFF2-40B4-BE49-F238E27FC236}">
                <a16:creationId xmlns:a16="http://schemas.microsoft.com/office/drawing/2014/main" id="{C0ECAE48-4992-4AC9-89F8-F25942F38E28}"/>
              </a:ext>
            </a:extLst>
          </p:cNvPr>
          <p:cNvSpPr>
            <a:spLocks noGrp="1" noChangeArrowheads="1"/>
          </p:cNvSpPr>
          <p:nvPr>
            <p:ph type="body" idx="1"/>
          </p:nvPr>
        </p:nvSpPr>
        <p:spPr/>
        <p:txBody>
          <a:bodyPr/>
          <a:lstStyle/>
          <a:p>
            <a:pPr eaLnBrk="1" hangingPunct="1">
              <a:lnSpc>
                <a:spcPct val="80000"/>
              </a:lnSpc>
            </a:pPr>
            <a:r>
              <a:rPr lang="fr-FR" altLang="fr-FR" sz="1800" b="1" u="sng"/>
              <a:t>Incapacités</a:t>
            </a:r>
            <a:r>
              <a:rPr lang="fr-FR" altLang="fr-FR" sz="1800"/>
              <a:t>: trouble du comportement, du raisonnement et psychomoteur, instabilité, faible conscience de soi ou du danger, difficulté d’orientation spatio-temporelle, mauvaise représentation du corps, difficulté relationnelle, de langage</a:t>
            </a:r>
          </a:p>
          <a:p>
            <a:pPr eaLnBrk="1" hangingPunct="1">
              <a:lnSpc>
                <a:spcPct val="80000"/>
              </a:lnSpc>
            </a:pPr>
            <a:r>
              <a:rPr lang="fr-FR" altLang="fr-FR" sz="1800" b="1" u="sng"/>
              <a:t>Désavantages</a:t>
            </a:r>
            <a:r>
              <a:rPr lang="fr-FR" altLang="fr-FR" sz="1800"/>
              <a:t>: compréhension des consignes plus lentes, apprentissages gestuels (techniques), gestion du temps et de l’espace, communication, inconstance de motivation, difficulté à gérer l’échec </a:t>
            </a:r>
          </a:p>
          <a:p>
            <a:pPr eaLnBrk="1" hangingPunct="1">
              <a:lnSpc>
                <a:spcPct val="80000"/>
              </a:lnSpc>
            </a:pPr>
            <a:r>
              <a:rPr lang="fr-FR" altLang="fr-FR" sz="1800" b="1" u="sng"/>
              <a:t>Prérogatives liées à la pratique sportive:</a:t>
            </a:r>
            <a:r>
              <a:rPr lang="fr-FR" altLang="fr-FR" sz="1800"/>
              <a:t> proposer des consignes autres que orales (schémas, démonstrations…), faire sentir le geste, l’imaginer, donner des repères (couleurs, objets…), le niveau de compréhension reste souvent supérieur au niveau d’expression, développer l’aspect ludique, dédramatiser la notion d’échec et en expliquer les raisons, commencer par des situations simples pour aller vers les plus complexes…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a:extLst>
              <a:ext uri="{FF2B5EF4-FFF2-40B4-BE49-F238E27FC236}">
                <a16:creationId xmlns:a16="http://schemas.microsoft.com/office/drawing/2014/main" id="{FC8D2780-C8AC-4B0F-97FF-6DCA06A704AA}"/>
              </a:ext>
            </a:extLst>
          </p:cNvPr>
          <p:cNvSpPr>
            <a:spLocks noGrp="1" noChangeArrowheads="1"/>
          </p:cNvSpPr>
          <p:nvPr>
            <p:ph type="title"/>
          </p:nvPr>
        </p:nvSpPr>
        <p:spPr/>
        <p:txBody>
          <a:bodyPr/>
          <a:lstStyle/>
          <a:p>
            <a:pPr eaLnBrk="1" hangingPunct="1"/>
            <a:r>
              <a:rPr lang="fr-FR" altLang="fr-FR" sz="3200"/>
              <a:t>Troubles réactionnels et du comportement (Moyens)</a:t>
            </a:r>
          </a:p>
        </p:txBody>
      </p:sp>
      <p:sp>
        <p:nvSpPr>
          <p:cNvPr id="23555" name="Rectangle 3">
            <a:extLst>
              <a:ext uri="{FF2B5EF4-FFF2-40B4-BE49-F238E27FC236}">
                <a16:creationId xmlns:a16="http://schemas.microsoft.com/office/drawing/2014/main" id="{4ABCF611-5B7E-454A-8612-CD10AAFBADD5}"/>
              </a:ext>
            </a:extLst>
          </p:cNvPr>
          <p:cNvSpPr>
            <a:spLocks noGrp="1" noChangeArrowheads="1"/>
          </p:cNvSpPr>
          <p:nvPr>
            <p:ph type="body" idx="1"/>
          </p:nvPr>
        </p:nvSpPr>
        <p:spPr/>
        <p:txBody>
          <a:bodyPr/>
          <a:lstStyle/>
          <a:p>
            <a:pPr eaLnBrk="1" hangingPunct="1">
              <a:lnSpc>
                <a:spcPct val="80000"/>
              </a:lnSpc>
            </a:pPr>
            <a:r>
              <a:rPr lang="fr-FR" altLang="fr-FR" sz="1800" b="1" u="sng"/>
              <a:t>Incapacités:</a:t>
            </a:r>
            <a:r>
              <a:rPr lang="fr-FR" altLang="fr-FR" sz="1800"/>
              <a:t> </a:t>
            </a:r>
          </a:p>
          <a:p>
            <a:pPr eaLnBrk="1" hangingPunct="1">
              <a:lnSpc>
                <a:spcPct val="80000"/>
              </a:lnSpc>
              <a:buFont typeface="Wingdings" panose="05000000000000000000" pitchFamily="2" charset="2"/>
              <a:buNone/>
            </a:pPr>
            <a:r>
              <a:rPr lang="fr-FR" altLang="fr-FR" sz="1800"/>
              <a:t>mauvais ajustement relationnel, mauvaise image de soi, instabilité, anxiété, opposition, réactions exacerbées.</a:t>
            </a:r>
          </a:p>
          <a:p>
            <a:pPr eaLnBrk="1" hangingPunct="1">
              <a:lnSpc>
                <a:spcPct val="80000"/>
              </a:lnSpc>
            </a:pPr>
            <a:endParaRPr lang="fr-FR" altLang="fr-FR" sz="1800"/>
          </a:p>
          <a:p>
            <a:pPr eaLnBrk="1" hangingPunct="1">
              <a:lnSpc>
                <a:spcPct val="80000"/>
              </a:lnSpc>
            </a:pPr>
            <a:r>
              <a:rPr lang="fr-FR" altLang="fr-FR" sz="1800" b="1" u="sng"/>
              <a:t>Désavantages</a:t>
            </a:r>
            <a:r>
              <a:rPr lang="fr-FR" altLang="fr-FR" sz="1800"/>
              <a:t>: </a:t>
            </a:r>
          </a:p>
          <a:p>
            <a:pPr eaLnBrk="1" hangingPunct="1">
              <a:lnSpc>
                <a:spcPct val="80000"/>
              </a:lnSpc>
              <a:buFont typeface="Wingdings" panose="05000000000000000000" pitchFamily="2" charset="2"/>
              <a:buNone/>
            </a:pPr>
            <a:r>
              <a:rPr lang="fr-FR" altLang="fr-FR" sz="1800"/>
              <a:t>difficulté à se socialiser, maladresse de la communication, difficulté de concentration et d’attention, parfois problèmes d’autorité, refus de l’aide</a:t>
            </a:r>
          </a:p>
          <a:p>
            <a:pPr eaLnBrk="1" hangingPunct="1">
              <a:lnSpc>
                <a:spcPct val="80000"/>
              </a:lnSpc>
              <a:buFont typeface="Wingdings" panose="05000000000000000000" pitchFamily="2" charset="2"/>
              <a:buNone/>
            </a:pPr>
            <a:endParaRPr lang="fr-FR" altLang="fr-FR" sz="1800"/>
          </a:p>
          <a:p>
            <a:pPr eaLnBrk="1" hangingPunct="1">
              <a:lnSpc>
                <a:spcPct val="80000"/>
              </a:lnSpc>
            </a:pPr>
            <a:r>
              <a:rPr lang="fr-FR" altLang="fr-FR" sz="1800" b="1" u="sng"/>
              <a:t>Prérogatives liées à la pratique sportive: </a:t>
            </a:r>
          </a:p>
          <a:p>
            <a:pPr eaLnBrk="1" hangingPunct="1">
              <a:lnSpc>
                <a:spcPct val="80000"/>
              </a:lnSpc>
              <a:buFont typeface="Wingdings" panose="05000000000000000000" pitchFamily="2" charset="2"/>
              <a:buNone/>
            </a:pPr>
            <a:r>
              <a:rPr lang="fr-FR" altLang="fr-FR" sz="1800"/>
              <a:t>expliquer la situation aux autres pratiquants, faire reformuler ce que la personne dit, passer les consignes individuellement et les faire reformuler, varier les situations, Isoler la personne sans l’exclure pour qu’elle se « pose », susciter le besoin d’une aide (la provoquer)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a:extLst>
              <a:ext uri="{FF2B5EF4-FFF2-40B4-BE49-F238E27FC236}">
                <a16:creationId xmlns:a16="http://schemas.microsoft.com/office/drawing/2014/main" id="{69E82192-F576-4856-9E8A-0C9EFCE68F54}"/>
              </a:ext>
            </a:extLst>
          </p:cNvPr>
          <p:cNvSpPr>
            <a:spLocks noGrp="1" noChangeArrowheads="1"/>
          </p:cNvSpPr>
          <p:nvPr>
            <p:ph type="title"/>
          </p:nvPr>
        </p:nvSpPr>
        <p:spPr/>
        <p:txBody>
          <a:bodyPr/>
          <a:lstStyle/>
          <a:p>
            <a:pPr eaLnBrk="1" hangingPunct="1"/>
            <a:r>
              <a:rPr lang="fr-FR" altLang="fr-FR"/>
              <a:t>Troubles psychotiques (Moyens)</a:t>
            </a:r>
          </a:p>
        </p:txBody>
      </p:sp>
      <p:sp>
        <p:nvSpPr>
          <p:cNvPr id="24579" name="Rectangle 3">
            <a:extLst>
              <a:ext uri="{FF2B5EF4-FFF2-40B4-BE49-F238E27FC236}">
                <a16:creationId xmlns:a16="http://schemas.microsoft.com/office/drawing/2014/main" id="{ABA25016-1E3E-4D15-996A-0DC9DB746C37}"/>
              </a:ext>
            </a:extLst>
          </p:cNvPr>
          <p:cNvSpPr>
            <a:spLocks noGrp="1" noChangeArrowheads="1"/>
          </p:cNvSpPr>
          <p:nvPr>
            <p:ph type="body" idx="1"/>
          </p:nvPr>
        </p:nvSpPr>
        <p:spPr/>
        <p:txBody>
          <a:bodyPr/>
          <a:lstStyle/>
          <a:p>
            <a:pPr eaLnBrk="1" hangingPunct="1">
              <a:lnSpc>
                <a:spcPct val="80000"/>
              </a:lnSpc>
            </a:pPr>
            <a:r>
              <a:rPr lang="fr-FR" altLang="fr-FR" sz="1800" b="1" u="sng"/>
              <a:t>Incapacités: </a:t>
            </a:r>
          </a:p>
          <a:p>
            <a:pPr eaLnBrk="1" hangingPunct="1">
              <a:lnSpc>
                <a:spcPct val="80000"/>
              </a:lnSpc>
              <a:buFont typeface="Wingdings" panose="05000000000000000000" pitchFamily="2" charset="2"/>
              <a:buNone/>
            </a:pPr>
            <a:r>
              <a:rPr lang="fr-FR" altLang="fr-FR" sz="1800"/>
              <a:t>perception de la réalité erronée, troubles de l’interprétation, angoisses</a:t>
            </a:r>
          </a:p>
          <a:p>
            <a:pPr eaLnBrk="1" hangingPunct="1">
              <a:lnSpc>
                <a:spcPct val="80000"/>
              </a:lnSpc>
              <a:buFont typeface="Wingdings" panose="05000000000000000000" pitchFamily="2" charset="2"/>
              <a:buNone/>
            </a:pPr>
            <a:endParaRPr lang="fr-FR" altLang="fr-FR" sz="1800"/>
          </a:p>
          <a:p>
            <a:pPr eaLnBrk="1" hangingPunct="1">
              <a:lnSpc>
                <a:spcPct val="80000"/>
              </a:lnSpc>
            </a:pPr>
            <a:r>
              <a:rPr lang="fr-FR" altLang="fr-FR" sz="1800" b="1" u="sng"/>
              <a:t>Désavantages:</a:t>
            </a:r>
          </a:p>
          <a:p>
            <a:pPr eaLnBrk="1" hangingPunct="1">
              <a:lnSpc>
                <a:spcPct val="80000"/>
              </a:lnSpc>
              <a:buFont typeface="Wingdings" panose="05000000000000000000" pitchFamily="2" charset="2"/>
              <a:buNone/>
            </a:pPr>
            <a:r>
              <a:rPr lang="fr-FR" altLang="fr-FR" sz="1800"/>
              <a:t>Besoins de repères stables, ritualisation des actes, difficulté à gérer l’imprévu, exigences de relation un pour un</a:t>
            </a:r>
          </a:p>
          <a:p>
            <a:pPr eaLnBrk="1" hangingPunct="1">
              <a:lnSpc>
                <a:spcPct val="80000"/>
              </a:lnSpc>
              <a:buFont typeface="Wingdings" panose="05000000000000000000" pitchFamily="2" charset="2"/>
              <a:buNone/>
            </a:pPr>
            <a:endParaRPr lang="fr-FR" altLang="fr-FR" sz="1800"/>
          </a:p>
          <a:p>
            <a:pPr eaLnBrk="1" hangingPunct="1">
              <a:lnSpc>
                <a:spcPct val="80000"/>
              </a:lnSpc>
            </a:pPr>
            <a:r>
              <a:rPr lang="fr-FR" altLang="fr-FR" sz="1800" b="1" u="sng"/>
              <a:t>Prérogative liée à la pratique sportives:</a:t>
            </a:r>
          </a:p>
          <a:p>
            <a:pPr eaLnBrk="1" hangingPunct="1">
              <a:lnSpc>
                <a:spcPct val="80000"/>
              </a:lnSpc>
              <a:buFont typeface="Wingdings" panose="05000000000000000000" pitchFamily="2" charset="2"/>
              <a:buNone/>
            </a:pPr>
            <a:r>
              <a:rPr lang="fr-FR" altLang="fr-FR" sz="1800"/>
              <a:t>Organiser des séances selon un modèle permanent (échauffement, étirement, corps de séance…), prévenir et expliquer un éventuel changement du programme, passer des consignes individuellement, utiliser des supports visuels pour les consignes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AutoShape 2">
            <a:extLst>
              <a:ext uri="{FF2B5EF4-FFF2-40B4-BE49-F238E27FC236}">
                <a16:creationId xmlns:a16="http://schemas.microsoft.com/office/drawing/2014/main" id="{29CF397F-72A7-4427-8E49-30C86E9D1AA2}"/>
              </a:ext>
            </a:extLst>
          </p:cNvPr>
          <p:cNvSpPr>
            <a:spLocks noGrp="1" noChangeArrowheads="1"/>
          </p:cNvSpPr>
          <p:nvPr>
            <p:ph type="title"/>
          </p:nvPr>
        </p:nvSpPr>
        <p:spPr/>
        <p:txBody>
          <a:bodyPr/>
          <a:lstStyle/>
          <a:p>
            <a:pPr eaLnBrk="1" hangingPunct="1"/>
            <a:r>
              <a:rPr lang="fr-FR" altLang="fr-FR"/>
              <a:t>Troubles névrotiques (Moyens)</a:t>
            </a:r>
          </a:p>
        </p:txBody>
      </p:sp>
      <p:sp>
        <p:nvSpPr>
          <p:cNvPr id="25603" name="Rectangle 3">
            <a:extLst>
              <a:ext uri="{FF2B5EF4-FFF2-40B4-BE49-F238E27FC236}">
                <a16:creationId xmlns:a16="http://schemas.microsoft.com/office/drawing/2014/main" id="{F443D658-EA60-42A3-9083-0ACC6330DEB1}"/>
              </a:ext>
            </a:extLst>
          </p:cNvPr>
          <p:cNvSpPr>
            <a:spLocks noGrp="1" noChangeArrowheads="1"/>
          </p:cNvSpPr>
          <p:nvPr>
            <p:ph type="body" idx="1"/>
          </p:nvPr>
        </p:nvSpPr>
        <p:spPr/>
        <p:txBody>
          <a:bodyPr/>
          <a:lstStyle/>
          <a:p>
            <a:pPr eaLnBrk="1" hangingPunct="1">
              <a:lnSpc>
                <a:spcPct val="80000"/>
              </a:lnSpc>
            </a:pPr>
            <a:r>
              <a:rPr lang="fr-FR" altLang="fr-FR" sz="1800" b="1" u="sng"/>
              <a:t>Incapacités</a:t>
            </a:r>
            <a:r>
              <a:rPr lang="fr-FR" altLang="fr-FR" sz="1800"/>
              <a:t>:</a:t>
            </a:r>
          </a:p>
          <a:p>
            <a:pPr eaLnBrk="1" hangingPunct="1">
              <a:lnSpc>
                <a:spcPct val="80000"/>
              </a:lnSpc>
              <a:buFont typeface="Wingdings" panose="05000000000000000000" pitchFamily="2" charset="2"/>
              <a:buNone/>
            </a:pPr>
            <a:r>
              <a:rPr lang="fr-FR" altLang="fr-FR" sz="1800"/>
              <a:t>Souffrance affective, altérations parfois associées des capacités, troubles obsessionnels compulsifs, troubles phobiques, névroses</a:t>
            </a:r>
          </a:p>
          <a:p>
            <a:pPr eaLnBrk="1" hangingPunct="1">
              <a:lnSpc>
                <a:spcPct val="80000"/>
              </a:lnSpc>
              <a:buFont typeface="Wingdings" panose="05000000000000000000" pitchFamily="2" charset="2"/>
              <a:buNone/>
            </a:pPr>
            <a:endParaRPr lang="fr-FR" altLang="fr-FR" sz="1800"/>
          </a:p>
          <a:p>
            <a:pPr eaLnBrk="1" hangingPunct="1">
              <a:lnSpc>
                <a:spcPct val="80000"/>
              </a:lnSpc>
            </a:pPr>
            <a:r>
              <a:rPr lang="fr-FR" altLang="fr-FR" sz="1800" b="1" u="sng"/>
              <a:t>Désavantages:</a:t>
            </a:r>
          </a:p>
          <a:p>
            <a:pPr eaLnBrk="1" hangingPunct="1">
              <a:lnSpc>
                <a:spcPct val="80000"/>
              </a:lnSpc>
              <a:buFont typeface="Wingdings" panose="05000000000000000000" pitchFamily="2" charset="2"/>
              <a:buNone/>
            </a:pPr>
            <a:r>
              <a:rPr lang="fr-FR" altLang="fr-FR" sz="1800"/>
              <a:t>Résistances aux changements, maladresse involontaire liée à l’interprétation des TOC, difficultés de relations aux autres, maladresses gestuelles, troubles du raisonnement.</a:t>
            </a:r>
          </a:p>
          <a:p>
            <a:pPr eaLnBrk="1" hangingPunct="1">
              <a:lnSpc>
                <a:spcPct val="80000"/>
              </a:lnSpc>
              <a:buFont typeface="Wingdings" panose="05000000000000000000" pitchFamily="2" charset="2"/>
              <a:buNone/>
            </a:pPr>
            <a:endParaRPr lang="fr-FR" altLang="fr-FR" sz="1800"/>
          </a:p>
          <a:p>
            <a:pPr eaLnBrk="1" hangingPunct="1">
              <a:lnSpc>
                <a:spcPct val="80000"/>
              </a:lnSpc>
            </a:pPr>
            <a:r>
              <a:rPr lang="fr-FR" altLang="fr-FR" sz="1800"/>
              <a:t> </a:t>
            </a:r>
            <a:r>
              <a:rPr lang="fr-FR" altLang="fr-FR" sz="1800" b="1" u="sng"/>
              <a:t>Prérogatives liées à la pratique:</a:t>
            </a:r>
          </a:p>
          <a:p>
            <a:pPr eaLnBrk="1" hangingPunct="1">
              <a:lnSpc>
                <a:spcPct val="80000"/>
              </a:lnSpc>
              <a:buFont typeface="Wingdings" panose="05000000000000000000" pitchFamily="2" charset="2"/>
              <a:buNone/>
            </a:pPr>
            <a:r>
              <a:rPr lang="fr-FR" altLang="fr-FR" sz="1800"/>
              <a:t>En cas de grosse névrose, impossibilité de s’adapter, faire preuve de tolérance, </a:t>
            </a:r>
          </a:p>
          <a:p>
            <a:pPr eaLnBrk="1" hangingPunct="1">
              <a:lnSpc>
                <a:spcPct val="80000"/>
              </a:lnSpc>
              <a:buFont typeface="Wingdings" panose="05000000000000000000" pitchFamily="2" charset="2"/>
              <a:buNone/>
            </a:pPr>
            <a:r>
              <a:rPr lang="fr-FR" altLang="fr-FR" sz="1800"/>
              <a:t>accompagner, rassurer, expliquer</a:t>
            </a:r>
          </a:p>
          <a:p>
            <a:pPr eaLnBrk="1" hangingPunct="1">
              <a:lnSpc>
                <a:spcPct val="80000"/>
              </a:lnSpc>
              <a:buFont typeface="Wingdings" panose="05000000000000000000" pitchFamily="2" charset="2"/>
              <a:buNone/>
            </a:pPr>
            <a:endParaRPr lang="fr-FR" altLang="fr-FR" sz="1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AutoShape 2">
            <a:extLst>
              <a:ext uri="{FF2B5EF4-FFF2-40B4-BE49-F238E27FC236}">
                <a16:creationId xmlns:a16="http://schemas.microsoft.com/office/drawing/2014/main" id="{0126CC87-1267-49A5-9F8A-9B5952962326}"/>
              </a:ext>
            </a:extLst>
          </p:cNvPr>
          <p:cNvSpPr>
            <a:spLocks noGrp="1" noChangeArrowheads="1"/>
          </p:cNvSpPr>
          <p:nvPr>
            <p:ph type="title"/>
          </p:nvPr>
        </p:nvSpPr>
        <p:spPr/>
        <p:txBody>
          <a:bodyPr/>
          <a:lstStyle/>
          <a:p>
            <a:pPr eaLnBrk="1" hangingPunct="1"/>
            <a:r>
              <a:rPr lang="fr-FR" altLang="fr-FR" sz="3200"/>
              <a:t>Quelques stratégies d’apprentissage: </a:t>
            </a:r>
          </a:p>
        </p:txBody>
      </p:sp>
      <p:sp>
        <p:nvSpPr>
          <p:cNvPr id="26627" name="Rectangle 3">
            <a:extLst>
              <a:ext uri="{FF2B5EF4-FFF2-40B4-BE49-F238E27FC236}">
                <a16:creationId xmlns:a16="http://schemas.microsoft.com/office/drawing/2014/main" id="{B9D1F616-AABF-4708-A030-7D999E73801A}"/>
              </a:ext>
            </a:extLst>
          </p:cNvPr>
          <p:cNvSpPr>
            <a:spLocks noGrp="1" noChangeArrowheads="1"/>
          </p:cNvSpPr>
          <p:nvPr>
            <p:ph type="body" idx="1"/>
          </p:nvPr>
        </p:nvSpPr>
        <p:spPr>
          <a:xfrm>
            <a:off x="838200" y="2362200"/>
            <a:ext cx="8126413" cy="4495800"/>
          </a:xfrm>
        </p:spPr>
        <p:txBody>
          <a:bodyPr/>
          <a:lstStyle/>
          <a:p>
            <a:pPr eaLnBrk="1" hangingPunct="1">
              <a:lnSpc>
                <a:spcPct val="80000"/>
              </a:lnSpc>
            </a:pPr>
            <a:r>
              <a:rPr lang="fr-FR" altLang="fr-FR" sz="2000"/>
              <a:t>Accorder une place importante aux sens</a:t>
            </a:r>
          </a:p>
          <a:p>
            <a:pPr eaLnBrk="1" hangingPunct="1">
              <a:lnSpc>
                <a:spcPct val="80000"/>
              </a:lnSpc>
            </a:pPr>
            <a:r>
              <a:rPr lang="fr-FR" altLang="fr-FR" sz="2000"/>
              <a:t>Privilégier la communication sous toutes les formes (non verbale, verbale</a:t>
            </a:r>
          </a:p>
          <a:p>
            <a:pPr eaLnBrk="1" hangingPunct="1">
              <a:lnSpc>
                <a:spcPct val="80000"/>
              </a:lnSpc>
            </a:pPr>
            <a:r>
              <a:rPr lang="fr-FR" altLang="fr-FR" sz="2000"/>
              <a:t>Créer une atmosphère d’apprentissage (exemple stimulant, présentation, personnalité…)</a:t>
            </a:r>
          </a:p>
          <a:p>
            <a:pPr eaLnBrk="1" hangingPunct="1">
              <a:lnSpc>
                <a:spcPct val="80000"/>
              </a:lnSpc>
            </a:pPr>
            <a:r>
              <a:rPr lang="fr-FR" altLang="fr-FR" sz="2000"/>
              <a:t>Favoriser la routine</a:t>
            </a:r>
          </a:p>
          <a:p>
            <a:pPr eaLnBrk="1" hangingPunct="1">
              <a:lnSpc>
                <a:spcPct val="80000"/>
              </a:lnSpc>
            </a:pPr>
            <a:r>
              <a:rPr lang="fr-FR" altLang="fr-FR" sz="2000"/>
              <a:t>Tenir compte de l’âge chronologique (différent de l’âge mental)</a:t>
            </a:r>
          </a:p>
          <a:p>
            <a:pPr eaLnBrk="1" hangingPunct="1">
              <a:lnSpc>
                <a:spcPct val="80000"/>
              </a:lnSpc>
            </a:pPr>
            <a:r>
              <a:rPr lang="fr-FR" altLang="fr-FR" sz="2000"/>
              <a:t>Suivre des étapes progressives simples (1directive à la fois)</a:t>
            </a:r>
          </a:p>
          <a:p>
            <a:pPr eaLnBrk="1" hangingPunct="1">
              <a:lnSpc>
                <a:spcPct val="80000"/>
              </a:lnSpc>
            </a:pPr>
            <a:r>
              <a:rPr lang="fr-FR" altLang="fr-FR" sz="2000"/>
              <a:t>Accorder une plus grande importance au concret (anecdotes, images…)</a:t>
            </a:r>
          </a:p>
          <a:p>
            <a:pPr eaLnBrk="1" hangingPunct="1">
              <a:lnSpc>
                <a:spcPct val="80000"/>
              </a:lnSpc>
            </a:pPr>
            <a:r>
              <a:rPr lang="fr-FR" altLang="fr-FR" sz="2000"/>
              <a:t>Favoriser la stimulation (adapter les exercices, son rythme…)</a:t>
            </a:r>
          </a:p>
          <a:p>
            <a:pPr eaLnBrk="1" hangingPunct="1">
              <a:lnSpc>
                <a:spcPct val="80000"/>
              </a:lnSpc>
            </a:pPr>
            <a:r>
              <a:rPr lang="fr-FR" altLang="fr-FR" sz="2000"/>
              <a:t>Consolider les apprentissages : consolidation positive: lui dire ou faire sentir quand c’est bien même quand ça parait très simple (geste...); consolidation négative: si mauvais comportement, être ferme et tenter de comprendre pourquoi? (ennui, trop facile ou difficile, n’aime pas, besoins affectifs)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a:extLst>
              <a:ext uri="{FF2B5EF4-FFF2-40B4-BE49-F238E27FC236}">
                <a16:creationId xmlns:a16="http://schemas.microsoft.com/office/drawing/2014/main" id="{6417035D-0774-4DDD-BAB3-26955F4D7A3A}"/>
              </a:ext>
            </a:extLst>
          </p:cNvPr>
          <p:cNvSpPr>
            <a:spLocks noGrp="1" noChangeArrowheads="1"/>
          </p:cNvSpPr>
          <p:nvPr>
            <p:ph type="title"/>
          </p:nvPr>
        </p:nvSpPr>
        <p:spPr/>
        <p:txBody>
          <a:bodyPr/>
          <a:lstStyle/>
          <a:p>
            <a:pPr eaLnBrk="1" hangingPunct="1"/>
            <a:r>
              <a:rPr lang="fr-FR" altLang="fr-FR"/>
              <a:t>Les techniques d’intervention</a:t>
            </a:r>
            <a:br>
              <a:rPr lang="fr-FR" altLang="fr-FR"/>
            </a:br>
            <a:r>
              <a:rPr lang="fr-FR" altLang="fr-FR" sz="1200"/>
              <a:t>« La déficience intellectuelle, connaître, comprendre, intervenir » Jean Charles Juhel, Les Presses de l’Université de Laval. 1997</a:t>
            </a:r>
            <a:endParaRPr lang="fr-FR" altLang="fr-FR"/>
          </a:p>
        </p:txBody>
      </p:sp>
      <p:sp>
        <p:nvSpPr>
          <p:cNvPr id="27651" name="Rectangle 3">
            <a:extLst>
              <a:ext uri="{FF2B5EF4-FFF2-40B4-BE49-F238E27FC236}">
                <a16:creationId xmlns:a16="http://schemas.microsoft.com/office/drawing/2014/main" id="{AE3B6FA7-FE2B-453E-A0E9-2206A795979F}"/>
              </a:ext>
            </a:extLst>
          </p:cNvPr>
          <p:cNvSpPr>
            <a:spLocks noGrp="1" noChangeArrowheads="1"/>
          </p:cNvSpPr>
          <p:nvPr>
            <p:ph type="body" sz="half" idx="1"/>
          </p:nvPr>
        </p:nvSpPr>
        <p:spPr/>
        <p:txBody>
          <a:bodyPr/>
          <a:lstStyle/>
          <a:p>
            <a:pPr eaLnBrk="1" hangingPunct="1">
              <a:lnSpc>
                <a:spcPct val="80000"/>
              </a:lnSpc>
              <a:buFont typeface="Wingdings" panose="05000000000000000000" pitchFamily="2" charset="2"/>
              <a:buNone/>
            </a:pPr>
            <a:r>
              <a:rPr lang="fr-FR" altLang="fr-FR" sz="1800" b="1"/>
              <a:t>Ignorance intentionnelle:</a:t>
            </a:r>
          </a:p>
          <a:p>
            <a:pPr eaLnBrk="1" hangingPunct="1">
              <a:lnSpc>
                <a:spcPct val="80000"/>
              </a:lnSpc>
              <a:buFont typeface="Wingdings" panose="05000000000000000000" pitchFamily="2" charset="2"/>
              <a:buNone/>
            </a:pPr>
            <a:endParaRPr lang="fr-FR" altLang="fr-FR" sz="1800" b="1"/>
          </a:p>
          <a:p>
            <a:pPr eaLnBrk="1" hangingPunct="1">
              <a:lnSpc>
                <a:spcPct val="80000"/>
              </a:lnSpc>
            </a:pPr>
            <a:r>
              <a:rPr lang="fr-FR" altLang="fr-FR" sz="1600"/>
              <a:t>Ce qu’elle est : ne pas tenir compte consciemment d’un comportement ou attitude</a:t>
            </a:r>
          </a:p>
          <a:p>
            <a:pPr eaLnBrk="1" hangingPunct="1">
              <a:lnSpc>
                <a:spcPct val="80000"/>
              </a:lnSpc>
            </a:pPr>
            <a:r>
              <a:rPr lang="fr-FR" altLang="fr-FR" sz="1600"/>
              <a:t>Ce qu’elle peut permettre : faire comprendre à la personne qu’elle n’aura pas plus d’attention qu’elle semble rechercher si elle continue.</a:t>
            </a:r>
          </a:p>
          <a:p>
            <a:pPr eaLnBrk="1" hangingPunct="1">
              <a:lnSpc>
                <a:spcPct val="80000"/>
              </a:lnSpc>
            </a:pPr>
            <a:r>
              <a:rPr lang="fr-FR" altLang="fr-FR" sz="1600"/>
              <a:t>Ce qu’elle suppose : bien connaître la personne, qu’elle ne soit pas justement en train de chercher un rejet, que l’intervenant reconnaisse bien la recherche d’attention de la personne</a:t>
            </a:r>
          </a:p>
        </p:txBody>
      </p:sp>
      <p:sp>
        <p:nvSpPr>
          <p:cNvPr id="27652" name="Rectangle 4">
            <a:extLst>
              <a:ext uri="{FF2B5EF4-FFF2-40B4-BE49-F238E27FC236}">
                <a16:creationId xmlns:a16="http://schemas.microsoft.com/office/drawing/2014/main" id="{D62BAA40-CD99-49A9-B3B1-3CA2F7CB29F8}"/>
              </a:ext>
            </a:extLst>
          </p:cNvPr>
          <p:cNvSpPr>
            <a:spLocks noGrp="1" noChangeArrowheads="1"/>
          </p:cNvSpPr>
          <p:nvPr>
            <p:ph type="body" sz="half" idx="2"/>
          </p:nvPr>
        </p:nvSpPr>
        <p:spPr/>
        <p:txBody>
          <a:bodyPr/>
          <a:lstStyle/>
          <a:p>
            <a:pPr eaLnBrk="1" hangingPunct="1">
              <a:lnSpc>
                <a:spcPct val="80000"/>
              </a:lnSpc>
              <a:buFont typeface="Wingdings" panose="05000000000000000000" pitchFamily="2" charset="2"/>
              <a:buNone/>
            </a:pPr>
            <a:r>
              <a:rPr lang="fr-FR" altLang="fr-FR" sz="1800" b="1"/>
              <a:t>L’intervention par signe quelconque:</a:t>
            </a:r>
          </a:p>
          <a:p>
            <a:pPr eaLnBrk="1" hangingPunct="1">
              <a:lnSpc>
                <a:spcPct val="80000"/>
              </a:lnSpc>
              <a:buFont typeface="Wingdings" panose="05000000000000000000" pitchFamily="2" charset="2"/>
              <a:buNone/>
            </a:pPr>
            <a:endParaRPr lang="fr-FR" altLang="fr-FR" sz="1800" b="1"/>
          </a:p>
          <a:p>
            <a:pPr eaLnBrk="1" hangingPunct="1">
              <a:lnSpc>
                <a:spcPct val="80000"/>
              </a:lnSpc>
            </a:pPr>
            <a:r>
              <a:rPr lang="fr-FR" altLang="fr-FR" sz="1600"/>
              <a:t>Ce qu’elle est : geste ou attitude (code explicite) que l’intervenant donne pour recentrer la personne (en danger ou déconcentrée)</a:t>
            </a:r>
          </a:p>
          <a:p>
            <a:pPr eaLnBrk="1" hangingPunct="1">
              <a:lnSpc>
                <a:spcPct val="80000"/>
              </a:lnSpc>
            </a:pPr>
            <a:r>
              <a:rPr lang="fr-FR" altLang="fr-FR" sz="1600"/>
              <a:t>Ce qu’elle peut permettre : appel à la capacité de la personne de s’ajuster elle-même, confiance</a:t>
            </a:r>
          </a:p>
          <a:p>
            <a:pPr eaLnBrk="1" hangingPunct="1">
              <a:lnSpc>
                <a:spcPct val="80000"/>
              </a:lnSpc>
            </a:pPr>
            <a:r>
              <a:rPr lang="fr-FR" altLang="fr-FR" sz="1600"/>
              <a:t>Ce qu’elle suppose : relation significative entre l’intervenant et la personne</a:t>
            </a:r>
          </a:p>
          <a:p>
            <a:pPr eaLnBrk="1" hangingPunct="1">
              <a:lnSpc>
                <a:spcPct val="80000"/>
              </a:lnSpc>
            </a:pPr>
            <a:endParaRPr lang="fr-FR" altLang="fr-FR" sz="16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2">
            <a:extLst>
              <a:ext uri="{FF2B5EF4-FFF2-40B4-BE49-F238E27FC236}">
                <a16:creationId xmlns:a16="http://schemas.microsoft.com/office/drawing/2014/main" id="{C631EBBF-1D90-4659-A37D-05C5A5BA6482}"/>
              </a:ext>
            </a:extLst>
          </p:cNvPr>
          <p:cNvSpPr>
            <a:spLocks noGrp="1" noChangeArrowheads="1"/>
          </p:cNvSpPr>
          <p:nvPr>
            <p:ph type="title"/>
          </p:nvPr>
        </p:nvSpPr>
        <p:spPr/>
        <p:txBody>
          <a:bodyPr/>
          <a:lstStyle/>
          <a:p>
            <a:pPr eaLnBrk="1" hangingPunct="1"/>
            <a:r>
              <a:rPr lang="fr-FR" altLang="fr-FR"/>
              <a:t>Les techniques d’intervention</a:t>
            </a:r>
            <a:br>
              <a:rPr lang="fr-FR" altLang="fr-FR"/>
            </a:br>
            <a:r>
              <a:rPr lang="fr-FR" altLang="fr-FR" sz="1200"/>
              <a:t>« La déficience intellectuelle, connaître, comprendre, intervenir » Jean Charles Juhel, Les Presses de l’Université de Laval. 1997</a:t>
            </a:r>
          </a:p>
        </p:txBody>
      </p:sp>
      <p:sp>
        <p:nvSpPr>
          <p:cNvPr id="28675" name="Rectangle 3">
            <a:extLst>
              <a:ext uri="{FF2B5EF4-FFF2-40B4-BE49-F238E27FC236}">
                <a16:creationId xmlns:a16="http://schemas.microsoft.com/office/drawing/2014/main" id="{92927084-CE85-4CB4-B79D-287067BE81D8}"/>
              </a:ext>
            </a:extLst>
          </p:cNvPr>
          <p:cNvSpPr>
            <a:spLocks noGrp="1" noChangeArrowheads="1"/>
          </p:cNvSpPr>
          <p:nvPr>
            <p:ph type="body" sz="half" idx="1"/>
          </p:nvPr>
        </p:nvSpPr>
        <p:spPr/>
        <p:txBody>
          <a:bodyPr/>
          <a:lstStyle/>
          <a:p>
            <a:pPr eaLnBrk="1" hangingPunct="1">
              <a:lnSpc>
                <a:spcPct val="80000"/>
              </a:lnSpc>
              <a:buFont typeface="Wingdings" panose="05000000000000000000" pitchFamily="2" charset="2"/>
              <a:buNone/>
            </a:pPr>
            <a:r>
              <a:rPr lang="fr-FR" altLang="fr-FR" sz="1800" b="1"/>
              <a:t>La proximité physique</a:t>
            </a:r>
          </a:p>
          <a:p>
            <a:pPr eaLnBrk="1" hangingPunct="1">
              <a:lnSpc>
                <a:spcPct val="80000"/>
              </a:lnSpc>
              <a:buFont typeface="Wingdings" panose="05000000000000000000" pitchFamily="2" charset="2"/>
              <a:buNone/>
            </a:pPr>
            <a:endParaRPr lang="fr-FR" altLang="fr-FR" sz="1800" b="1"/>
          </a:p>
          <a:p>
            <a:pPr eaLnBrk="1" hangingPunct="1">
              <a:lnSpc>
                <a:spcPct val="80000"/>
              </a:lnSpc>
            </a:pPr>
            <a:r>
              <a:rPr lang="fr-FR" altLang="fr-FR" sz="1600"/>
              <a:t>Ce qu’elle est : présence qui procure une sécurité</a:t>
            </a:r>
          </a:p>
          <a:p>
            <a:pPr eaLnBrk="1" hangingPunct="1">
              <a:lnSpc>
                <a:spcPct val="80000"/>
              </a:lnSpc>
            </a:pPr>
            <a:r>
              <a:rPr lang="fr-FR" altLang="fr-FR" sz="1600"/>
              <a:t>Ce qu’elle peut permettre: l’expression de l’intérêt qu’on lui porte, que ce n’est pas toujours à elle d’aller vers nous (surtout lors de situation nouvelle)</a:t>
            </a:r>
          </a:p>
          <a:p>
            <a:pPr eaLnBrk="1" hangingPunct="1">
              <a:lnSpc>
                <a:spcPct val="80000"/>
              </a:lnSpc>
            </a:pPr>
            <a:r>
              <a:rPr lang="fr-FR" altLang="fr-FR" sz="1600"/>
              <a:t>Ce qu’elle suppose : se mettre à la place de la personne, attitude de non-jugement (sinon c’est un message de contrôle qui provoquera de l’anxiété.)</a:t>
            </a:r>
          </a:p>
        </p:txBody>
      </p:sp>
      <p:sp>
        <p:nvSpPr>
          <p:cNvPr id="28676" name="Rectangle 4">
            <a:extLst>
              <a:ext uri="{FF2B5EF4-FFF2-40B4-BE49-F238E27FC236}">
                <a16:creationId xmlns:a16="http://schemas.microsoft.com/office/drawing/2014/main" id="{82789E4E-DEAF-4B7A-9AC9-E7F0D4D4A9BE}"/>
              </a:ext>
            </a:extLst>
          </p:cNvPr>
          <p:cNvSpPr>
            <a:spLocks noGrp="1" noChangeArrowheads="1"/>
          </p:cNvSpPr>
          <p:nvPr>
            <p:ph type="body" sz="half" idx="2"/>
          </p:nvPr>
        </p:nvSpPr>
        <p:spPr/>
        <p:txBody>
          <a:bodyPr/>
          <a:lstStyle/>
          <a:p>
            <a:pPr eaLnBrk="1" hangingPunct="1">
              <a:lnSpc>
                <a:spcPct val="80000"/>
              </a:lnSpc>
              <a:buFont typeface="Wingdings" panose="05000000000000000000" pitchFamily="2" charset="2"/>
              <a:buNone/>
            </a:pPr>
            <a:r>
              <a:rPr lang="fr-FR" altLang="fr-FR" sz="1800" b="1"/>
              <a:t>La manifestation de l’intérêt pour l’activité de la personne:</a:t>
            </a:r>
          </a:p>
          <a:p>
            <a:pPr eaLnBrk="1" hangingPunct="1">
              <a:lnSpc>
                <a:spcPct val="80000"/>
              </a:lnSpc>
              <a:buFont typeface="Wingdings" panose="05000000000000000000" pitchFamily="2" charset="2"/>
              <a:buNone/>
            </a:pPr>
            <a:endParaRPr lang="fr-FR" altLang="fr-FR" sz="1800" b="1"/>
          </a:p>
          <a:p>
            <a:pPr eaLnBrk="1" hangingPunct="1">
              <a:lnSpc>
                <a:spcPct val="80000"/>
              </a:lnSpc>
            </a:pPr>
            <a:r>
              <a:rPr lang="fr-FR" altLang="fr-FR" sz="1600"/>
              <a:t>Ce qu’elle est : attention explicite à ce que la personne fait ou possède (nouvelle coiffure, une initiative, une activité personnelle… « comment fais tu cela?...)</a:t>
            </a:r>
          </a:p>
          <a:p>
            <a:pPr eaLnBrk="1" hangingPunct="1">
              <a:lnSpc>
                <a:spcPct val="80000"/>
              </a:lnSpc>
            </a:pPr>
            <a:r>
              <a:rPr lang="fr-FR" altLang="fr-FR" sz="1600"/>
              <a:t>Ce qu’elle peut permettre : faire comprendre à la personne que l’intervenant n’est pas le seul à apprendre des choses à l’autre.. </a:t>
            </a:r>
          </a:p>
          <a:p>
            <a:pPr eaLnBrk="1" hangingPunct="1">
              <a:lnSpc>
                <a:spcPct val="80000"/>
              </a:lnSpc>
            </a:pPr>
            <a:r>
              <a:rPr lang="fr-FR" altLang="fr-FR" sz="1600"/>
              <a:t>Ce qu’elle suppose : ouverture, disponibilité et sincérité de l’intervenant (ce qui est faux est vite vu)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2">
            <a:extLst>
              <a:ext uri="{FF2B5EF4-FFF2-40B4-BE49-F238E27FC236}">
                <a16:creationId xmlns:a16="http://schemas.microsoft.com/office/drawing/2014/main" id="{E0C33E39-0E2C-40C1-A1D5-926C616CFC72}"/>
              </a:ext>
            </a:extLst>
          </p:cNvPr>
          <p:cNvSpPr>
            <a:spLocks noGrp="1" noChangeArrowheads="1"/>
          </p:cNvSpPr>
          <p:nvPr>
            <p:ph type="title"/>
          </p:nvPr>
        </p:nvSpPr>
        <p:spPr/>
        <p:txBody>
          <a:bodyPr/>
          <a:lstStyle/>
          <a:p>
            <a:pPr eaLnBrk="1" hangingPunct="1"/>
            <a:r>
              <a:rPr lang="fr-FR" altLang="fr-FR"/>
              <a:t>Les techniques d’intervention</a:t>
            </a:r>
            <a:br>
              <a:rPr lang="fr-FR" altLang="fr-FR"/>
            </a:br>
            <a:r>
              <a:rPr lang="fr-FR" altLang="fr-FR" sz="1200"/>
              <a:t>« La déficience intellectuelle, connaître, comprendre, intervenir » Jean Charles Juhel, Les Presses de l’Université de Laval. 1997</a:t>
            </a:r>
          </a:p>
        </p:txBody>
      </p:sp>
      <p:sp>
        <p:nvSpPr>
          <p:cNvPr id="29699" name="Rectangle 4">
            <a:extLst>
              <a:ext uri="{FF2B5EF4-FFF2-40B4-BE49-F238E27FC236}">
                <a16:creationId xmlns:a16="http://schemas.microsoft.com/office/drawing/2014/main" id="{E781EBED-B7A9-466F-956B-3ED1137F43F1}"/>
              </a:ext>
            </a:extLst>
          </p:cNvPr>
          <p:cNvSpPr>
            <a:spLocks noGrp="1" noChangeArrowheads="1"/>
          </p:cNvSpPr>
          <p:nvPr>
            <p:ph type="body" sz="half" idx="1"/>
          </p:nvPr>
        </p:nvSpPr>
        <p:spPr>
          <a:xfrm>
            <a:off x="838200" y="2362200"/>
            <a:ext cx="3770313" cy="4495800"/>
          </a:xfrm>
          <a:noFill/>
        </p:spPr>
        <p:txBody>
          <a:bodyPr/>
          <a:lstStyle/>
          <a:p>
            <a:pPr eaLnBrk="1" hangingPunct="1">
              <a:lnSpc>
                <a:spcPct val="80000"/>
              </a:lnSpc>
              <a:buFont typeface="Wingdings" panose="05000000000000000000" pitchFamily="2" charset="2"/>
              <a:buNone/>
            </a:pPr>
            <a:r>
              <a:rPr lang="fr-FR" altLang="fr-FR" sz="1800" b="1"/>
              <a:t>L’injection d’affection</a:t>
            </a:r>
          </a:p>
          <a:p>
            <a:pPr eaLnBrk="1" hangingPunct="1">
              <a:lnSpc>
                <a:spcPct val="80000"/>
              </a:lnSpc>
              <a:buFont typeface="Wingdings" panose="05000000000000000000" pitchFamily="2" charset="2"/>
              <a:buNone/>
            </a:pPr>
            <a:endParaRPr lang="fr-FR" altLang="fr-FR" sz="1800" b="1"/>
          </a:p>
          <a:p>
            <a:pPr eaLnBrk="1" hangingPunct="1">
              <a:lnSpc>
                <a:spcPct val="80000"/>
              </a:lnSpc>
            </a:pPr>
            <a:r>
              <a:rPr lang="fr-FR" altLang="fr-FR" sz="1600"/>
              <a:t>Ce qu’elle est : manifestation à la personne de considération (« Continue, tu es capable », une tape sur l’épaule)</a:t>
            </a:r>
          </a:p>
          <a:p>
            <a:pPr eaLnBrk="1" hangingPunct="1">
              <a:lnSpc>
                <a:spcPct val="80000"/>
              </a:lnSpc>
            </a:pPr>
            <a:r>
              <a:rPr lang="fr-FR" altLang="fr-FR" sz="1600"/>
              <a:t>Ce qu’elle peut permettre : soutien dans des situations difficiles (renforcement positif si la personne commence à être fatiguée) comme une façon de compenser les déséquilibres que l’intervenant peut créer dans sa demandes d’apprentissages</a:t>
            </a:r>
          </a:p>
          <a:p>
            <a:pPr eaLnBrk="1" hangingPunct="1">
              <a:lnSpc>
                <a:spcPct val="80000"/>
              </a:lnSpc>
            </a:pPr>
            <a:r>
              <a:rPr lang="fr-FR" altLang="fr-FR" sz="1600"/>
              <a:t>Ce qu’elle suppose : savoir doser cette intervention car la personne a elle-même du mal à doser leurs comportements affectifs</a:t>
            </a:r>
          </a:p>
        </p:txBody>
      </p:sp>
      <p:sp>
        <p:nvSpPr>
          <p:cNvPr id="29700" name="Rectangle 5">
            <a:extLst>
              <a:ext uri="{FF2B5EF4-FFF2-40B4-BE49-F238E27FC236}">
                <a16:creationId xmlns:a16="http://schemas.microsoft.com/office/drawing/2014/main" id="{A9513006-A5D5-49D4-9251-623B0EDA5ED2}"/>
              </a:ext>
            </a:extLst>
          </p:cNvPr>
          <p:cNvSpPr>
            <a:spLocks noGrp="1" noChangeArrowheads="1"/>
          </p:cNvSpPr>
          <p:nvPr>
            <p:ph type="body" sz="half" idx="2"/>
          </p:nvPr>
        </p:nvSpPr>
        <p:spPr/>
        <p:txBody>
          <a:bodyPr/>
          <a:lstStyle/>
          <a:p>
            <a:pPr eaLnBrk="1" hangingPunct="1">
              <a:lnSpc>
                <a:spcPct val="80000"/>
              </a:lnSpc>
              <a:buFont typeface="Wingdings" panose="05000000000000000000" pitchFamily="2" charset="2"/>
              <a:buNone/>
            </a:pPr>
            <a:r>
              <a:rPr lang="fr-FR" altLang="fr-FR" sz="1800" b="1"/>
              <a:t>La décontamination par l’humour: </a:t>
            </a:r>
          </a:p>
          <a:p>
            <a:pPr eaLnBrk="1" hangingPunct="1">
              <a:lnSpc>
                <a:spcPct val="80000"/>
              </a:lnSpc>
              <a:buFont typeface="Wingdings" panose="05000000000000000000" pitchFamily="2" charset="2"/>
              <a:buNone/>
            </a:pPr>
            <a:endParaRPr lang="fr-FR" altLang="fr-FR" sz="1800" b="1"/>
          </a:p>
          <a:p>
            <a:pPr eaLnBrk="1" hangingPunct="1">
              <a:lnSpc>
                <a:spcPct val="80000"/>
              </a:lnSpc>
            </a:pPr>
            <a:r>
              <a:rPr lang="fr-FR" altLang="fr-FR" sz="1600"/>
              <a:t>Ce qu’elle est : dédramatiser une situation</a:t>
            </a:r>
          </a:p>
          <a:p>
            <a:pPr eaLnBrk="1" hangingPunct="1">
              <a:lnSpc>
                <a:spcPct val="80000"/>
              </a:lnSpc>
            </a:pPr>
            <a:r>
              <a:rPr lang="fr-FR" altLang="fr-FR" sz="1600"/>
              <a:t>Ce qu’elle peut permettre : détendre la personne et ménager sa susceptibilité (montrer qu’on est accessible)</a:t>
            </a:r>
          </a:p>
          <a:p>
            <a:pPr eaLnBrk="1" hangingPunct="1">
              <a:lnSpc>
                <a:spcPct val="80000"/>
              </a:lnSpc>
            </a:pPr>
            <a:r>
              <a:rPr lang="fr-FR" altLang="fr-FR" sz="1600"/>
              <a:t>Ce qu’elle suppose : faire la différence entre « farce  » (ironie, sarcasme…) et l’humour (considération et pas une diminution de la personne). Que l’humour ne soit pas la solution à tout.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2">
            <a:extLst>
              <a:ext uri="{FF2B5EF4-FFF2-40B4-BE49-F238E27FC236}">
                <a16:creationId xmlns:a16="http://schemas.microsoft.com/office/drawing/2014/main" id="{306A7AE9-C79F-4FCE-86E9-F52590A4BB12}"/>
              </a:ext>
            </a:extLst>
          </p:cNvPr>
          <p:cNvSpPr>
            <a:spLocks noGrp="1" noChangeArrowheads="1"/>
          </p:cNvSpPr>
          <p:nvPr>
            <p:ph type="title"/>
          </p:nvPr>
        </p:nvSpPr>
        <p:spPr/>
        <p:txBody>
          <a:bodyPr/>
          <a:lstStyle/>
          <a:p>
            <a:pPr eaLnBrk="1" hangingPunct="1"/>
            <a:r>
              <a:rPr lang="fr-FR" altLang="fr-FR"/>
              <a:t>Les techniques d’intervention</a:t>
            </a:r>
            <a:br>
              <a:rPr lang="fr-FR" altLang="fr-FR"/>
            </a:br>
            <a:r>
              <a:rPr lang="fr-FR" altLang="fr-FR" sz="1200"/>
              <a:t>« La déficience intellectuelle, connaître, comprendre, intervenir » Jean Charles Juhel, Les Presses de l’Université de Laval. 1997</a:t>
            </a:r>
          </a:p>
        </p:txBody>
      </p:sp>
      <p:sp>
        <p:nvSpPr>
          <p:cNvPr id="30723" name="Rectangle 3">
            <a:extLst>
              <a:ext uri="{FF2B5EF4-FFF2-40B4-BE49-F238E27FC236}">
                <a16:creationId xmlns:a16="http://schemas.microsoft.com/office/drawing/2014/main" id="{800DA8E4-70D5-47FA-9A56-4AC701AEEE51}"/>
              </a:ext>
            </a:extLst>
          </p:cNvPr>
          <p:cNvSpPr>
            <a:spLocks noGrp="1" noChangeArrowheads="1"/>
          </p:cNvSpPr>
          <p:nvPr>
            <p:ph type="body" sz="half" idx="1"/>
          </p:nvPr>
        </p:nvSpPr>
        <p:spPr>
          <a:xfrm>
            <a:off x="838200" y="2362200"/>
            <a:ext cx="3770313" cy="4495800"/>
          </a:xfrm>
        </p:spPr>
        <p:txBody>
          <a:bodyPr/>
          <a:lstStyle/>
          <a:p>
            <a:pPr eaLnBrk="1" hangingPunct="1">
              <a:lnSpc>
                <a:spcPct val="80000"/>
              </a:lnSpc>
              <a:buFont typeface="Wingdings" panose="05000000000000000000" pitchFamily="2" charset="2"/>
              <a:buNone/>
            </a:pPr>
            <a:r>
              <a:rPr lang="fr-FR" altLang="fr-FR" sz="1800" b="1"/>
              <a:t>L’aide opportune</a:t>
            </a:r>
          </a:p>
          <a:p>
            <a:pPr eaLnBrk="1" hangingPunct="1">
              <a:lnSpc>
                <a:spcPct val="80000"/>
              </a:lnSpc>
              <a:buFont typeface="Wingdings" panose="05000000000000000000" pitchFamily="2" charset="2"/>
              <a:buNone/>
            </a:pPr>
            <a:endParaRPr lang="fr-FR" altLang="fr-FR" sz="1800" b="1"/>
          </a:p>
          <a:p>
            <a:pPr eaLnBrk="1" hangingPunct="1">
              <a:lnSpc>
                <a:spcPct val="80000"/>
              </a:lnSpc>
            </a:pPr>
            <a:r>
              <a:rPr lang="fr-FR" altLang="fr-FR" sz="1600"/>
              <a:t>Ce qu’elle est : action directe d’aide dans une situation où l’on voit que la personne est prête à lâcher, se décourager, ou qu’elle n’y arrivera jamais seule.</a:t>
            </a:r>
          </a:p>
          <a:p>
            <a:pPr eaLnBrk="1" hangingPunct="1">
              <a:lnSpc>
                <a:spcPct val="80000"/>
              </a:lnSpc>
            </a:pPr>
            <a:r>
              <a:rPr lang="fr-FR" altLang="fr-FR" sz="1600"/>
              <a:t>Ce qu’elle peut permettre : Faire comprendre à la personne que d’accepter de l’aide n’est pas toujours un signe d’incapacité ou de dépendance. Eviter des échecs inutiles.</a:t>
            </a:r>
          </a:p>
          <a:p>
            <a:pPr eaLnBrk="1" hangingPunct="1">
              <a:lnSpc>
                <a:spcPct val="80000"/>
              </a:lnSpc>
            </a:pPr>
            <a:r>
              <a:rPr lang="fr-FR" altLang="fr-FR" sz="1600"/>
              <a:t>Ce qu’elle suppose : Ne pas tomber dans la surprotection, ou pour la personne dans la dépendance. Conscience des 2 côtés que c’est une aide ponctuelle.</a:t>
            </a:r>
          </a:p>
          <a:p>
            <a:pPr eaLnBrk="1" hangingPunct="1">
              <a:lnSpc>
                <a:spcPct val="80000"/>
              </a:lnSpc>
            </a:pPr>
            <a:endParaRPr lang="fr-FR" altLang="fr-FR" sz="1600"/>
          </a:p>
        </p:txBody>
      </p:sp>
      <p:sp>
        <p:nvSpPr>
          <p:cNvPr id="30724" name="Rectangle 4">
            <a:extLst>
              <a:ext uri="{FF2B5EF4-FFF2-40B4-BE49-F238E27FC236}">
                <a16:creationId xmlns:a16="http://schemas.microsoft.com/office/drawing/2014/main" id="{58E56491-18DF-438E-92CF-16497D32812F}"/>
              </a:ext>
            </a:extLst>
          </p:cNvPr>
          <p:cNvSpPr>
            <a:spLocks noGrp="1" noChangeArrowheads="1"/>
          </p:cNvSpPr>
          <p:nvPr>
            <p:ph type="body" sz="half" idx="2"/>
          </p:nvPr>
        </p:nvSpPr>
        <p:spPr>
          <a:xfrm>
            <a:off x="4760913" y="2362200"/>
            <a:ext cx="3770312" cy="4235450"/>
          </a:xfrm>
        </p:spPr>
        <p:txBody>
          <a:bodyPr/>
          <a:lstStyle/>
          <a:p>
            <a:pPr eaLnBrk="1" hangingPunct="1">
              <a:lnSpc>
                <a:spcPct val="80000"/>
              </a:lnSpc>
              <a:buFont typeface="Wingdings" panose="05000000000000000000" pitchFamily="2" charset="2"/>
              <a:buNone/>
            </a:pPr>
            <a:r>
              <a:rPr lang="fr-FR" altLang="fr-FR" sz="1800" b="1"/>
              <a:t>Les punitions ou les menaces</a:t>
            </a:r>
          </a:p>
          <a:p>
            <a:pPr eaLnBrk="1" hangingPunct="1">
              <a:lnSpc>
                <a:spcPct val="80000"/>
              </a:lnSpc>
              <a:buFont typeface="Wingdings" panose="05000000000000000000" pitchFamily="2" charset="2"/>
              <a:buNone/>
            </a:pPr>
            <a:endParaRPr lang="fr-FR" altLang="fr-FR" sz="1800" b="1"/>
          </a:p>
          <a:p>
            <a:pPr eaLnBrk="1" hangingPunct="1">
              <a:lnSpc>
                <a:spcPct val="80000"/>
              </a:lnSpc>
            </a:pPr>
            <a:r>
              <a:rPr lang="fr-FR" altLang="fr-FR" sz="1600"/>
              <a:t>Ce qu’elle est : clarification pour rendre la personne plus consciente des risques qu’elle prend dans une situation donnée et des conséquences qui en découlent</a:t>
            </a:r>
          </a:p>
          <a:p>
            <a:pPr eaLnBrk="1" hangingPunct="1">
              <a:lnSpc>
                <a:spcPct val="80000"/>
              </a:lnSpc>
            </a:pPr>
            <a:r>
              <a:rPr lang="fr-FR" altLang="fr-FR" sz="1600"/>
              <a:t>Ce qu’elle peut permettre : clarifier les enjeux d’une situation (amener la personne à comprendre les interventions de l’intervenant, lui faire percevoir la logique de la situation)</a:t>
            </a:r>
          </a:p>
          <a:p>
            <a:pPr eaLnBrk="1" hangingPunct="1">
              <a:lnSpc>
                <a:spcPct val="80000"/>
              </a:lnSpc>
            </a:pPr>
            <a:r>
              <a:rPr lang="fr-FR" altLang="fr-FR" sz="1600"/>
              <a:t>Ce qu’elle suppose : c’est un moyen de prévention, Ne pas faire avec des personnes qui recherchent le rejet ou qui sont perturbés.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2">
            <a:extLst>
              <a:ext uri="{FF2B5EF4-FFF2-40B4-BE49-F238E27FC236}">
                <a16:creationId xmlns:a16="http://schemas.microsoft.com/office/drawing/2014/main" id="{E89043D9-BEAA-4D1B-921F-42C75978491B}"/>
              </a:ext>
            </a:extLst>
          </p:cNvPr>
          <p:cNvSpPr>
            <a:spLocks noGrp="1" noChangeArrowheads="1"/>
          </p:cNvSpPr>
          <p:nvPr>
            <p:ph type="title"/>
          </p:nvPr>
        </p:nvSpPr>
        <p:spPr/>
        <p:txBody>
          <a:bodyPr/>
          <a:lstStyle/>
          <a:p>
            <a:pPr eaLnBrk="1" hangingPunct="1"/>
            <a:r>
              <a:rPr lang="fr-FR" altLang="fr-FR"/>
              <a:t>Les techniques d’intervention</a:t>
            </a:r>
            <a:br>
              <a:rPr lang="fr-FR" altLang="fr-FR"/>
            </a:br>
            <a:r>
              <a:rPr lang="fr-FR" altLang="fr-FR" sz="1200"/>
              <a:t>« La déficience intellectuelle, connaître, comprendre, intervenir » Jean Charles Juhel, Les Presses de l’Université de Laval. 1997</a:t>
            </a:r>
          </a:p>
        </p:txBody>
      </p:sp>
      <p:sp>
        <p:nvSpPr>
          <p:cNvPr id="31747" name="Rectangle 3">
            <a:extLst>
              <a:ext uri="{FF2B5EF4-FFF2-40B4-BE49-F238E27FC236}">
                <a16:creationId xmlns:a16="http://schemas.microsoft.com/office/drawing/2014/main" id="{6D6B60A7-BE8E-46F0-99A2-260121D87379}"/>
              </a:ext>
            </a:extLst>
          </p:cNvPr>
          <p:cNvSpPr>
            <a:spLocks noGrp="1" noChangeArrowheads="1"/>
          </p:cNvSpPr>
          <p:nvPr>
            <p:ph type="body" sz="half" idx="1"/>
          </p:nvPr>
        </p:nvSpPr>
        <p:spPr/>
        <p:txBody>
          <a:bodyPr/>
          <a:lstStyle/>
          <a:p>
            <a:pPr eaLnBrk="1" hangingPunct="1">
              <a:lnSpc>
                <a:spcPct val="80000"/>
              </a:lnSpc>
              <a:buFont typeface="Wingdings" panose="05000000000000000000" pitchFamily="2" charset="2"/>
              <a:buNone/>
            </a:pPr>
            <a:r>
              <a:rPr lang="fr-FR" altLang="fr-FR" sz="1800" b="1"/>
              <a:t>Les substitutions d’activité</a:t>
            </a:r>
          </a:p>
          <a:p>
            <a:pPr eaLnBrk="1" hangingPunct="1">
              <a:lnSpc>
                <a:spcPct val="80000"/>
              </a:lnSpc>
              <a:buFont typeface="Wingdings" panose="05000000000000000000" pitchFamily="2" charset="2"/>
              <a:buNone/>
            </a:pPr>
            <a:endParaRPr lang="fr-FR" altLang="fr-FR" sz="1800" b="1"/>
          </a:p>
          <a:p>
            <a:pPr eaLnBrk="1" hangingPunct="1">
              <a:lnSpc>
                <a:spcPct val="80000"/>
              </a:lnSpc>
              <a:buFont typeface="Wingdings" panose="05000000000000000000" pitchFamily="2" charset="2"/>
              <a:buNone/>
            </a:pPr>
            <a:r>
              <a:rPr lang="fr-FR" altLang="fr-FR" sz="1800"/>
              <a:t>Ce qu’elle est : arrêter une activité pour la remplacer par une autre plus adapté (car ne répond pas aux besoins ou capacités de la personne)</a:t>
            </a:r>
          </a:p>
          <a:p>
            <a:pPr eaLnBrk="1" hangingPunct="1">
              <a:lnSpc>
                <a:spcPct val="80000"/>
              </a:lnSpc>
              <a:buFont typeface="Wingdings" panose="05000000000000000000" pitchFamily="2" charset="2"/>
              <a:buNone/>
            </a:pPr>
            <a:r>
              <a:rPr lang="fr-FR" altLang="fr-FR" sz="1800"/>
              <a:t>Ce qu’elle peut permettre : Favoriser l’attention et la concentration (éviter le manque de motivation…)</a:t>
            </a:r>
          </a:p>
          <a:p>
            <a:pPr eaLnBrk="1" hangingPunct="1">
              <a:lnSpc>
                <a:spcPct val="80000"/>
              </a:lnSpc>
              <a:buFont typeface="Wingdings" panose="05000000000000000000" pitchFamily="2" charset="2"/>
              <a:buNone/>
            </a:pPr>
            <a:r>
              <a:rPr lang="fr-FR" altLang="fr-FR" sz="1800"/>
              <a:t>Ce qu’elle suppose : connaître l’objectif pour qu’il reste dans la nouvelle activité, l’expliquer à la personne (ne pas en abuser)</a:t>
            </a:r>
          </a:p>
        </p:txBody>
      </p:sp>
      <p:sp>
        <p:nvSpPr>
          <p:cNvPr id="31748" name="Rectangle 4">
            <a:extLst>
              <a:ext uri="{FF2B5EF4-FFF2-40B4-BE49-F238E27FC236}">
                <a16:creationId xmlns:a16="http://schemas.microsoft.com/office/drawing/2014/main" id="{9BB3CC1D-6E37-4596-842A-DDDAB758BCE2}"/>
              </a:ext>
            </a:extLst>
          </p:cNvPr>
          <p:cNvSpPr>
            <a:spLocks noGrp="1" noChangeArrowheads="1"/>
          </p:cNvSpPr>
          <p:nvPr>
            <p:ph type="body" sz="half" idx="2"/>
          </p:nvPr>
        </p:nvSpPr>
        <p:spPr/>
        <p:txBody>
          <a:bodyPr/>
          <a:lstStyle/>
          <a:p>
            <a:pPr eaLnBrk="1" hangingPunct="1">
              <a:lnSpc>
                <a:spcPct val="80000"/>
              </a:lnSpc>
              <a:buFont typeface="Wingdings" panose="05000000000000000000" pitchFamily="2" charset="2"/>
              <a:buNone/>
            </a:pPr>
            <a:r>
              <a:rPr lang="fr-FR" altLang="fr-FR" sz="1800" b="1"/>
              <a:t>La restriction de l’espace ou des objets</a:t>
            </a:r>
          </a:p>
          <a:p>
            <a:pPr eaLnBrk="1" hangingPunct="1">
              <a:lnSpc>
                <a:spcPct val="80000"/>
              </a:lnSpc>
              <a:buFont typeface="Wingdings" panose="05000000000000000000" pitchFamily="2" charset="2"/>
              <a:buNone/>
            </a:pPr>
            <a:endParaRPr lang="fr-FR" altLang="fr-FR" sz="1800"/>
          </a:p>
          <a:p>
            <a:pPr eaLnBrk="1" hangingPunct="1">
              <a:lnSpc>
                <a:spcPct val="80000"/>
              </a:lnSpc>
            </a:pPr>
            <a:r>
              <a:rPr lang="fr-FR" altLang="fr-FR" sz="1800"/>
              <a:t>Ce qu’elle est : action préventive pour pose des limites</a:t>
            </a:r>
          </a:p>
          <a:p>
            <a:pPr eaLnBrk="1" hangingPunct="1">
              <a:lnSpc>
                <a:spcPct val="80000"/>
              </a:lnSpc>
            </a:pPr>
            <a:r>
              <a:rPr lang="fr-FR" altLang="fr-FR" sz="1800"/>
              <a:t>Ce qu’elle peut permettre : respect des consignes, de l’environnement, du matériel</a:t>
            </a:r>
          </a:p>
          <a:p>
            <a:pPr eaLnBrk="1" hangingPunct="1">
              <a:lnSpc>
                <a:spcPct val="80000"/>
              </a:lnSpc>
            </a:pPr>
            <a:r>
              <a:rPr lang="fr-FR" altLang="fr-FR" sz="1800"/>
              <a:t>Ce qu’elle suppose : prendre le temps d’expliquer le sens des restrictions qu’on impose (cohérence entre ce que fait l’intervenant et ce qu’il demande)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a:extLst>
              <a:ext uri="{FF2B5EF4-FFF2-40B4-BE49-F238E27FC236}">
                <a16:creationId xmlns:a16="http://schemas.microsoft.com/office/drawing/2014/main" id="{6DD83F79-10C9-48AF-9743-70C9943FB2B4}"/>
              </a:ext>
            </a:extLst>
          </p:cNvPr>
          <p:cNvSpPr>
            <a:spLocks noGrp="1" noChangeArrowheads="1"/>
          </p:cNvSpPr>
          <p:nvPr>
            <p:ph type="title"/>
          </p:nvPr>
        </p:nvSpPr>
        <p:spPr/>
        <p:txBody>
          <a:bodyPr/>
          <a:lstStyle/>
          <a:p>
            <a:pPr eaLnBrk="1" hangingPunct="1"/>
            <a:r>
              <a:rPr lang="fr-FR" altLang="fr-FR" sz="3200"/>
              <a:t>Classification Internationale du Handicap (OMS): Déficience/Incapacité/Désavantage</a:t>
            </a:r>
          </a:p>
        </p:txBody>
      </p:sp>
      <p:sp>
        <p:nvSpPr>
          <p:cNvPr id="5123" name="Rectangle 3">
            <a:extLst>
              <a:ext uri="{FF2B5EF4-FFF2-40B4-BE49-F238E27FC236}">
                <a16:creationId xmlns:a16="http://schemas.microsoft.com/office/drawing/2014/main" id="{179EC3EE-E860-4962-8A83-2D86EDD65921}"/>
              </a:ext>
            </a:extLst>
          </p:cNvPr>
          <p:cNvSpPr>
            <a:spLocks noGrp="1" noChangeArrowheads="1"/>
          </p:cNvSpPr>
          <p:nvPr>
            <p:ph type="body" idx="1"/>
          </p:nvPr>
        </p:nvSpPr>
        <p:spPr/>
        <p:txBody>
          <a:bodyPr/>
          <a:lstStyle/>
          <a:p>
            <a:pPr marL="533400" indent="-533400" eaLnBrk="1" hangingPunct="1">
              <a:lnSpc>
                <a:spcPct val="80000"/>
              </a:lnSpc>
              <a:buFont typeface="Wingdings" panose="05000000000000000000" pitchFamily="2" charset="2"/>
              <a:buNone/>
            </a:pPr>
            <a:r>
              <a:rPr lang="fr-FR" altLang="fr-FR" sz="2000"/>
              <a:t>3 éléments (dimensions organiques, fonctionnelles et sociales du handicap):</a:t>
            </a:r>
          </a:p>
          <a:p>
            <a:pPr marL="533400" indent="-533400" eaLnBrk="1" hangingPunct="1">
              <a:lnSpc>
                <a:spcPct val="80000"/>
              </a:lnSpc>
              <a:buFont typeface="Wingdings" panose="05000000000000000000" pitchFamily="2" charset="2"/>
              <a:buAutoNum type="arabicPeriod"/>
            </a:pPr>
            <a:r>
              <a:rPr lang="fr-FR" altLang="fr-FR" sz="2000" b="1" u="sng"/>
              <a:t>La déficience:</a:t>
            </a:r>
            <a:r>
              <a:rPr lang="fr-FR" altLang="fr-FR" sz="2000"/>
              <a:t> toute perte de substance ou altération d’une structure ou fonction psychologique, physiologique ou anatomique. (aspect lésionnel du handicap)</a:t>
            </a:r>
          </a:p>
          <a:p>
            <a:pPr marL="533400" indent="-533400" eaLnBrk="1" hangingPunct="1">
              <a:lnSpc>
                <a:spcPct val="80000"/>
              </a:lnSpc>
              <a:buFont typeface="Wingdings" panose="05000000000000000000" pitchFamily="2" charset="2"/>
              <a:buAutoNum type="arabicPeriod"/>
            </a:pPr>
            <a:r>
              <a:rPr lang="fr-FR" altLang="fr-FR" sz="2000" b="1" u="sng"/>
              <a:t>L’incapacité:</a:t>
            </a:r>
            <a:r>
              <a:rPr lang="fr-FR" altLang="fr-FR" sz="2000"/>
              <a:t> toute réduction résultant d’un déficience, elle est partielle ou totale de la capacité d’accomplir une activité d’une façon ou dans les limites considérées comme normales pour un être humain. (aspect fonctionnel du handicap)</a:t>
            </a:r>
          </a:p>
          <a:p>
            <a:pPr marL="533400" indent="-533400" eaLnBrk="1" hangingPunct="1">
              <a:lnSpc>
                <a:spcPct val="80000"/>
              </a:lnSpc>
              <a:buFont typeface="Wingdings" panose="05000000000000000000" pitchFamily="2" charset="2"/>
              <a:buAutoNum type="arabicPeriod"/>
            </a:pPr>
            <a:r>
              <a:rPr lang="fr-FR" altLang="fr-FR" sz="2000" b="1" u="sng"/>
              <a:t>Le Désavantage:</a:t>
            </a:r>
            <a:r>
              <a:rPr lang="fr-FR" altLang="fr-FR" sz="2000"/>
              <a:t> résulte pour l’individu donné d’une déficience ou d’une incapacité qui limite ou interdit l’accomplissement d’un rôle normal en rapport avec l’âge, le sexe et les facteurs culturels.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AutoShape 2">
            <a:extLst>
              <a:ext uri="{FF2B5EF4-FFF2-40B4-BE49-F238E27FC236}">
                <a16:creationId xmlns:a16="http://schemas.microsoft.com/office/drawing/2014/main" id="{EEE092BA-4574-49AB-A866-14F8CC023182}"/>
              </a:ext>
            </a:extLst>
          </p:cNvPr>
          <p:cNvSpPr>
            <a:spLocks noGrp="1" noChangeArrowheads="1"/>
          </p:cNvSpPr>
          <p:nvPr>
            <p:ph type="title"/>
          </p:nvPr>
        </p:nvSpPr>
        <p:spPr/>
        <p:txBody>
          <a:bodyPr/>
          <a:lstStyle/>
          <a:p>
            <a:pPr eaLnBrk="1" hangingPunct="1"/>
            <a:r>
              <a:rPr lang="fr-FR" altLang="fr-FR"/>
              <a:t>Les techniques d’intervention</a:t>
            </a:r>
            <a:br>
              <a:rPr lang="fr-FR" altLang="fr-FR"/>
            </a:br>
            <a:r>
              <a:rPr lang="fr-FR" altLang="fr-FR" sz="1200"/>
              <a:t>« La déficience intellectuelle, connaître, comprendre, intervenir » Jean Charles Juhel, Les Presses de l’Université de Laval. 1997</a:t>
            </a:r>
          </a:p>
        </p:txBody>
      </p:sp>
      <p:sp>
        <p:nvSpPr>
          <p:cNvPr id="32771" name="Rectangle 3">
            <a:extLst>
              <a:ext uri="{FF2B5EF4-FFF2-40B4-BE49-F238E27FC236}">
                <a16:creationId xmlns:a16="http://schemas.microsoft.com/office/drawing/2014/main" id="{DCE8FE01-B5BD-4B92-9D75-E0FFDC2E0CD2}"/>
              </a:ext>
            </a:extLst>
          </p:cNvPr>
          <p:cNvSpPr>
            <a:spLocks noGrp="1" noChangeArrowheads="1"/>
          </p:cNvSpPr>
          <p:nvPr>
            <p:ph type="body" sz="half" idx="1"/>
          </p:nvPr>
        </p:nvSpPr>
        <p:spPr>
          <a:xfrm>
            <a:off x="838200" y="2362200"/>
            <a:ext cx="3770313" cy="4306888"/>
          </a:xfrm>
        </p:spPr>
        <p:txBody>
          <a:bodyPr/>
          <a:lstStyle/>
          <a:p>
            <a:pPr eaLnBrk="1" hangingPunct="1">
              <a:lnSpc>
                <a:spcPct val="80000"/>
              </a:lnSpc>
              <a:buFont typeface="Wingdings" panose="05000000000000000000" pitchFamily="2" charset="2"/>
              <a:buNone/>
            </a:pPr>
            <a:r>
              <a:rPr lang="fr-FR" altLang="fr-FR" sz="1800" b="1"/>
              <a:t>Le retrait de la personne</a:t>
            </a:r>
          </a:p>
          <a:p>
            <a:pPr eaLnBrk="1" hangingPunct="1">
              <a:lnSpc>
                <a:spcPct val="80000"/>
              </a:lnSpc>
              <a:buFont typeface="Wingdings" panose="05000000000000000000" pitchFamily="2" charset="2"/>
              <a:buNone/>
            </a:pPr>
            <a:endParaRPr lang="fr-FR" altLang="fr-FR" sz="1800" b="1"/>
          </a:p>
          <a:p>
            <a:pPr eaLnBrk="1" hangingPunct="1">
              <a:lnSpc>
                <a:spcPct val="80000"/>
              </a:lnSpc>
            </a:pPr>
            <a:r>
              <a:rPr lang="fr-FR" altLang="fr-FR" sz="1600"/>
              <a:t>Ce qu’elle est :action préventive où l’intervenant exprime clairement que la personne doit se retirer du groupe</a:t>
            </a:r>
          </a:p>
          <a:p>
            <a:pPr eaLnBrk="1" hangingPunct="1">
              <a:lnSpc>
                <a:spcPct val="80000"/>
              </a:lnSpc>
            </a:pPr>
            <a:r>
              <a:rPr lang="fr-FR" altLang="fr-FR" sz="1600"/>
              <a:t>Ce qu’elle peut permettre : protéger la personne en cause et les autres (d’un danger, d’un effet de contagion, perdre la face), montrer qu’il y a des limites à ne pas dépasser.</a:t>
            </a:r>
          </a:p>
          <a:p>
            <a:pPr eaLnBrk="1" hangingPunct="1">
              <a:lnSpc>
                <a:spcPct val="80000"/>
              </a:lnSpc>
            </a:pPr>
            <a:r>
              <a:rPr lang="fr-FR" altLang="fr-FR" sz="1600"/>
              <a:t>Ce qu’elle suppose : que d’autres moyens aient été utilisés auparavant. Donner un temps d’arrêt pour ne pas avoir un retrait complet (coupure relationnelle) et prendre le temps de revenir dessus après.</a:t>
            </a:r>
          </a:p>
        </p:txBody>
      </p:sp>
      <p:sp>
        <p:nvSpPr>
          <p:cNvPr id="32772" name="Rectangle 4">
            <a:extLst>
              <a:ext uri="{FF2B5EF4-FFF2-40B4-BE49-F238E27FC236}">
                <a16:creationId xmlns:a16="http://schemas.microsoft.com/office/drawing/2014/main" id="{784C8FA0-A408-411D-BCC8-ABCC349F786F}"/>
              </a:ext>
            </a:extLst>
          </p:cNvPr>
          <p:cNvSpPr>
            <a:spLocks noGrp="1" noChangeArrowheads="1"/>
          </p:cNvSpPr>
          <p:nvPr>
            <p:ph type="body" sz="half" idx="2"/>
          </p:nvPr>
        </p:nvSpPr>
        <p:spPr/>
        <p:txBody>
          <a:bodyPr/>
          <a:lstStyle/>
          <a:p>
            <a:pPr eaLnBrk="1" hangingPunct="1">
              <a:lnSpc>
                <a:spcPct val="80000"/>
              </a:lnSpc>
              <a:buFont typeface="Wingdings" panose="05000000000000000000" pitchFamily="2" charset="2"/>
              <a:buNone/>
            </a:pPr>
            <a:r>
              <a:rPr lang="fr-FR" altLang="fr-FR" sz="1800" b="1"/>
              <a:t>La contrainte physique</a:t>
            </a:r>
          </a:p>
          <a:p>
            <a:pPr eaLnBrk="1" hangingPunct="1">
              <a:lnSpc>
                <a:spcPct val="80000"/>
              </a:lnSpc>
              <a:buFont typeface="Wingdings" panose="05000000000000000000" pitchFamily="2" charset="2"/>
              <a:buNone/>
            </a:pPr>
            <a:endParaRPr lang="fr-FR" altLang="fr-FR" sz="1800" b="1"/>
          </a:p>
          <a:p>
            <a:pPr eaLnBrk="1" hangingPunct="1">
              <a:lnSpc>
                <a:spcPct val="80000"/>
              </a:lnSpc>
            </a:pPr>
            <a:r>
              <a:rPr lang="fr-FR" altLang="fr-FR" sz="1600"/>
              <a:t>Ce qu’elle est : action de l’intervenant par la force physique pour empêcher la personne de commettre des actes pouvant lui nuire ou nuire aux autres.</a:t>
            </a:r>
          </a:p>
          <a:p>
            <a:pPr eaLnBrk="1" hangingPunct="1">
              <a:lnSpc>
                <a:spcPct val="80000"/>
              </a:lnSpc>
            </a:pPr>
            <a:r>
              <a:rPr lang="fr-FR" altLang="fr-FR" sz="1600"/>
              <a:t>Ce qu’elle peut permettre : protéger la personne, son entourage humain ou matériel </a:t>
            </a:r>
          </a:p>
          <a:p>
            <a:pPr eaLnBrk="1" hangingPunct="1">
              <a:lnSpc>
                <a:spcPct val="80000"/>
              </a:lnSpc>
            </a:pPr>
            <a:r>
              <a:rPr lang="fr-FR" altLang="fr-FR" sz="1600"/>
              <a:t>Ce qu’elle suppose : calme, sécurisant, pas une relation de force. L’intervenant doit prendre le temps de revenir sur la situation avec la personne.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AutoShape 2">
            <a:extLst>
              <a:ext uri="{FF2B5EF4-FFF2-40B4-BE49-F238E27FC236}">
                <a16:creationId xmlns:a16="http://schemas.microsoft.com/office/drawing/2014/main" id="{F98234F6-B3BF-4200-B357-671E33BC1B7B}"/>
              </a:ext>
            </a:extLst>
          </p:cNvPr>
          <p:cNvSpPr>
            <a:spLocks noGrp="1" noChangeArrowheads="1"/>
          </p:cNvSpPr>
          <p:nvPr>
            <p:ph type="title"/>
          </p:nvPr>
        </p:nvSpPr>
        <p:spPr/>
        <p:txBody>
          <a:bodyPr/>
          <a:lstStyle/>
          <a:p>
            <a:pPr eaLnBrk="1" hangingPunct="1"/>
            <a:r>
              <a:rPr lang="fr-FR" altLang="fr-FR"/>
              <a:t>Les techniques d’intervention</a:t>
            </a:r>
            <a:br>
              <a:rPr lang="fr-FR" altLang="fr-FR"/>
            </a:br>
            <a:r>
              <a:rPr lang="fr-FR" altLang="fr-FR" sz="1200"/>
              <a:t>« La déficience intellectuelle, connaître, comprendre, intervenir » Jean Charles Juhel, Les Presses de l’Université de Laval. 1997</a:t>
            </a:r>
          </a:p>
        </p:txBody>
      </p:sp>
      <p:sp>
        <p:nvSpPr>
          <p:cNvPr id="33795" name="Rectangle 3">
            <a:extLst>
              <a:ext uri="{FF2B5EF4-FFF2-40B4-BE49-F238E27FC236}">
                <a16:creationId xmlns:a16="http://schemas.microsoft.com/office/drawing/2014/main" id="{8506683E-26AE-42FD-A6B9-CA4586160D09}"/>
              </a:ext>
            </a:extLst>
          </p:cNvPr>
          <p:cNvSpPr>
            <a:spLocks noGrp="1" noChangeArrowheads="1"/>
          </p:cNvSpPr>
          <p:nvPr>
            <p:ph type="body" sz="half" idx="1"/>
          </p:nvPr>
        </p:nvSpPr>
        <p:spPr/>
        <p:txBody>
          <a:bodyPr/>
          <a:lstStyle/>
          <a:p>
            <a:pPr eaLnBrk="1" hangingPunct="1">
              <a:lnSpc>
                <a:spcPct val="80000"/>
              </a:lnSpc>
              <a:buFont typeface="Wingdings" panose="05000000000000000000" pitchFamily="2" charset="2"/>
              <a:buNone/>
            </a:pPr>
            <a:r>
              <a:rPr lang="fr-FR" altLang="fr-FR" sz="1800" b="1"/>
              <a:t>Les permissions et interdictions formelles</a:t>
            </a:r>
          </a:p>
          <a:p>
            <a:pPr eaLnBrk="1" hangingPunct="1">
              <a:lnSpc>
                <a:spcPct val="80000"/>
              </a:lnSpc>
            </a:pPr>
            <a:endParaRPr lang="fr-FR" altLang="fr-FR" sz="1800" b="1"/>
          </a:p>
          <a:p>
            <a:pPr eaLnBrk="1" hangingPunct="1">
              <a:lnSpc>
                <a:spcPct val="80000"/>
              </a:lnSpc>
            </a:pPr>
            <a:r>
              <a:rPr lang="fr-FR" altLang="fr-FR" sz="1600"/>
              <a:t>Ce qu’elle est : actions préventives où l’intervenant indique clairement à la personne ce qu’il peut lui permettre et ce qu’il ne peut lui permettre</a:t>
            </a:r>
          </a:p>
          <a:p>
            <a:pPr eaLnBrk="1" hangingPunct="1">
              <a:lnSpc>
                <a:spcPct val="80000"/>
              </a:lnSpc>
            </a:pPr>
            <a:r>
              <a:rPr lang="fr-FR" altLang="fr-FR" sz="1600"/>
              <a:t>Ce qu’elle peut permettre : préciser les possibilités d’action dans une situation donnée (déterminer les limites) </a:t>
            </a:r>
          </a:p>
          <a:p>
            <a:pPr eaLnBrk="1" hangingPunct="1">
              <a:lnSpc>
                <a:spcPct val="80000"/>
              </a:lnSpc>
            </a:pPr>
            <a:r>
              <a:rPr lang="fr-FR" altLang="fr-FR" sz="1600"/>
              <a:t>Ce qu’elle suppose : exprimer clairement que l’interdiction (qui n’est pas un rejet) ou la permission porte sur le comportement ou l’attitude.</a:t>
            </a:r>
          </a:p>
        </p:txBody>
      </p:sp>
      <p:sp>
        <p:nvSpPr>
          <p:cNvPr id="33796" name="Rectangle 4">
            <a:extLst>
              <a:ext uri="{FF2B5EF4-FFF2-40B4-BE49-F238E27FC236}">
                <a16:creationId xmlns:a16="http://schemas.microsoft.com/office/drawing/2014/main" id="{E6B85E30-815D-4004-8095-D8EB22952B00}"/>
              </a:ext>
            </a:extLst>
          </p:cNvPr>
          <p:cNvSpPr>
            <a:spLocks noGrp="1" noChangeArrowheads="1"/>
          </p:cNvSpPr>
          <p:nvPr>
            <p:ph type="body" sz="half" idx="2"/>
          </p:nvPr>
        </p:nvSpPr>
        <p:spPr/>
        <p:txBody>
          <a:bodyPr/>
          <a:lstStyle/>
          <a:p>
            <a:pPr eaLnBrk="1" hangingPunct="1">
              <a:lnSpc>
                <a:spcPct val="80000"/>
              </a:lnSpc>
              <a:buFont typeface="Wingdings" panose="05000000000000000000" pitchFamily="2" charset="2"/>
              <a:buNone/>
            </a:pPr>
            <a:r>
              <a:rPr lang="fr-FR" altLang="fr-FR" sz="1800" b="1"/>
              <a:t>Les Promesses et les récompenses</a:t>
            </a:r>
          </a:p>
          <a:p>
            <a:pPr eaLnBrk="1" hangingPunct="1">
              <a:lnSpc>
                <a:spcPct val="80000"/>
              </a:lnSpc>
              <a:buFont typeface="Wingdings" panose="05000000000000000000" pitchFamily="2" charset="2"/>
              <a:buNone/>
            </a:pPr>
            <a:endParaRPr lang="fr-FR" altLang="fr-FR" sz="1800" b="1"/>
          </a:p>
          <a:p>
            <a:pPr eaLnBrk="1" hangingPunct="1">
              <a:lnSpc>
                <a:spcPct val="80000"/>
              </a:lnSpc>
              <a:buFont typeface="Wingdings" panose="05000000000000000000" pitchFamily="2" charset="2"/>
              <a:buNone/>
            </a:pPr>
            <a:r>
              <a:rPr lang="fr-FR" altLang="fr-FR" sz="1600"/>
              <a:t>Ce qu’elle est : des gestes de reconnaissances face à des défis que la personne a su relever</a:t>
            </a:r>
          </a:p>
          <a:p>
            <a:pPr eaLnBrk="1" hangingPunct="1">
              <a:lnSpc>
                <a:spcPct val="80000"/>
              </a:lnSpc>
              <a:buFont typeface="Wingdings" panose="05000000000000000000" pitchFamily="2" charset="2"/>
              <a:buNone/>
            </a:pPr>
            <a:r>
              <a:rPr lang="fr-FR" altLang="fr-FR" sz="1600"/>
              <a:t>Ce qu’elle peut permettre : Stimuler et encourager la participation active de la personne a un activité d’apprentissage. Lui montrer qu’on a remarqué ses efforts…</a:t>
            </a:r>
          </a:p>
          <a:p>
            <a:pPr eaLnBrk="1" hangingPunct="1">
              <a:lnSpc>
                <a:spcPct val="80000"/>
              </a:lnSpc>
              <a:buFont typeface="Wingdings" panose="05000000000000000000" pitchFamily="2" charset="2"/>
              <a:buNone/>
            </a:pPr>
            <a:r>
              <a:rPr lang="fr-FR" altLang="fr-FR" sz="1600"/>
              <a:t>Ce qu’elle suppose : que la personne voit le lien entre la récompense et la qualité de sa participation, de ses efforts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2">
            <a:extLst>
              <a:ext uri="{FF2B5EF4-FFF2-40B4-BE49-F238E27FC236}">
                <a16:creationId xmlns:a16="http://schemas.microsoft.com/office/drawing/2014/main" id="{51222924-B8EE-4EEA-A41C-BBD46F8C549B}"/>
              </a:ext>
            </a:extLst>
          </p:cNvPr>
          <p:cNvSpPr>
            <a:spLocks noGrp="1" noChangeArrowheads="1"/>
          </p:cNvSpPr>
          <p:nvPr>
            <p:ph type="title"/>
          </p:nvPr>
        </p:nvSpPr>
        <p:spPr/>
        <p:txBody>
          <a:bodyPr/>
          <a:lstStyle/>
          <a:p>
            <a:pPr eaLnBrk="1" hangingPunct="1"/>
            <a:r>
              <a:rPr lang="fr-FR" altLang="fr-FR"/>
              <a:t>En général, il faut : </a:t>
            </a:r>
          </a:p>
        </p:txBody>
      </p:sp>
      <p:sp>
        <p:nvSpPr>
          <p:cNvPr id="34819" name="Rectangle 3">
            <a:extLst>
              <a:ext uri="{FF2B5EF4-FFF2-40B4-BE49-F238E27FC236}">
                <a16:creationId xmlns:a16="http://schemas.microsoft.com/office/drawing/2014/main" id="{B55CA6FE-6E09-473B-9232-A4FF2C038FED}"/>
              </a:ext>
            </a:extLst>
          </p:cNvPr>
          <p:cNvSpPr>
            <a:spLocks noGrp="1" noChangeArrowheads="1"/>
          </p:cNvSpPr>
          <p:nvPr>
            <p:ph type="body" sz="half" idx="1"/>
          </p:nvPr>
        </p:nvSpPr>
        <p:spPr>
          <a:xfrm>
            <a:off x="838200" y="2362200"/>
            <a:ext cx="3770313" cy="4495800"/>
          </a:xfrm>
        </p:spPr>
        <p:txBody>
          <a:bodyPr/>
          <a:lstStyle/>
          <a:p>
            <a:pPr eaLnBrk="1" hangingPunct="1">
              <a:lnSpc>
                <a:spcPct val="80000"/>
              </a:lnSpc>
            </a:pPr>
            <a:r>
              <a:rPr lang="fr-FR" altLang="fr-FR" sz="1600"/>
              <a:t>Répéter les consignes de différentes manières (orales, écrites (schémas), gestuelle (pédagogie du modèle)…), </a:t>
            </a:r>
          </a:p>
          <a:p>
            <a:pPr eaLnBrk="1" hangingPunct="1">
              <a:lnSpc>
                <a:spcPct val="80000"/>
              </a:lnSpc>
            </a:pPr>
            <a:r>
              <a:rPr lang="fr-FR" altLang="fr-FR" sz="1600"/>
              <a:t>Donner des repères d’espace (ne pas hésiter à poser des repères de couleurs, des cadres…) </a:t>
            </a:r>
          </a:p>
          <a:p>
            <a:pPr eaLnBrk="1" hangingPunct="1">
              <a:lnSpc>
                <a:spcPct val="80000"/>
              </a:lnSpc>
            </a:pPr>
            <a:r>
              <a:rPr lang="fr-FR" altLang="fr-FR" sz="1600"/>
              <a:t>Donner des repères de temps (annoncer combien de temps, combien de fois…), </a:t>
            </a:r>
          </a:p>
          <a:p>
            <a:pPr eaLnBrk="1" hangingPunct="1">
              <a:lnSpc>
                <a:spcPct val="80000"/>
              </a:lnSpc>
            </a:pPr>
            <a:r>
              <a:rPr lang="fr-FR" altLang="fr-FR" sz="1600"/>
              <a:t>Créer une routine et des retours </a:t>
            </a:r>
          </a:p>
          <a:p>
            <a:pPr eaLnBrk="1" hangingPunct="1">
              <a:lnSpc>
                <a:spcPct val="80000"/>
              </a:lnSpc>
            </a:pPr>
            <a:r>
              <a:rPr lang="fr-FR" altLang="fr-FR" sz="1600"/>
              <a:t>Adapter et sécuriser l’environnement humain et matériel, TOUT EN ACCEPTANT LA PRISE DE RISQUE DE LA PERSONNE!!! (ne pas aller dans une surprotection)</a:t>
            </a:r>
          </a:p>
        </p:txBody>
      </p:sp>
      <p:sp>
        <p:nvSpPr>
          <p:cNvPr id="34820" name="Rectangle 4">
            <a:extLst>
              <a:ext uri="{FF2B5EF4-FFF2-40B4-BE49-F238E27FC236}">
                <a16:creationId xmlns:a16="http://schemas.microsoft.com/office/drawing/2014/main" id="{B6F51354-7203-42A0-8FF6-4E4598BDCB1F}"/>
              </a:ext>
            </a:extLst>
          </p:cNvPr>
          <p:cNvSpPr>
            <a:spLocks noGrp="1" noChangeArrowheads="1"/>
          </p:cNvSpPr>
          <p:nvPr>
            <p:ph type="body" sz="half" idx="2"/>
          </p:nvPr>
        </p:nvSpPr>
        <p:spPr/>
        <p:txBody>
          <a:bodyPr/>
          <a:lstStyle/>
          <a:p>
            <a:pPr eaLnBrk="1" hangingPunct="1">
              <a:lnSpc>
                <a:spcPct val="80000"/>
              </a:lnSpc>
            </a:pPr>
            <a:r>
              <a:rPr lang="fr-FR" altLang="fr-FR" sz="1600"/>
              <a:t>Adapter le règlement, adapter les règles de jeu pour un exercice (sans dénaturer complètement le sport), les contenus d’enseignement, les conditions de réalisation d’une tâche…</a:t>
            </a:r>
          </a:p>
          <a:p>
            <a:pPr eaLnBrk="1" hangingPunct="1">
              <a:lnSpc>
                <a:spcPct val="80000"/>
              </a:lnSpc>
            </a:pPr>
            <a:r>
              <a:rPr lang="fr-FR" altLang="fr-FR" sz="1600"/>
              <a:t>Adapter sa pédagogie selon la personne, car comme toute personne, elle est unique. Evoluer dans sa pédagogie pour donner de plus en plus d’autonomie à la personne dans ses apprentissages.</a:t>
            </a:r>
          </a:p>
          <a:p>
            <a:pPr eaLnBrk="1" hangingPunct="1">
              <a:lnSpc>
                <a:spcPct val="80000"/>
              </a:lnSpc>
            </a:pPr>
            <a:r>
              <a:rPr lang="fr-FR" altLang="fr-FR" sz="1600"/>
              <a:t>Expliquer pourquoi l’action ou l’exercice est fait, demander un retour sur l’exercice (les ressentis, les appréhensions…), </a:t>
            </a:r>
          </a:p>
          <a:p>
            <a:pPr eaLnBrk="1" hangingPunct="1">
              <a:lnSpc>
                <a:spcPct val="80000"/>
              </a:lnSpc>
              <a:buFont typeface="Wingdings" panose="05000000000000000000" pitchFamily="2" charset="2"/>
              <a:buNone/>
            </a:pPr>
            <a:endParaRPr lang="fr-FR" altLang="fr-FR" sz="1600"/>
          </a:p>
          <a:p>
            <a:pPr eaLnBrk="1" hangingPunct="1">
              <a:lnSpc>
                <a:spcPct val="80000"/>
              </a:lnSpc>
            </a:pPr>
            <a:endParaRPr lang="fr-FR" altLang="fr-FR" sz="16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4">
            <a:extLst>
              <a:ext uri="{FF2B5EF4-FFF2-40B4-BE49-F238E27FC236}">
                <a16:creationId xmlns:a16="http://schemas.microsoft.com/office/drawing/2014/main" id="{C11ABA47-D9BE-4954-8C10-C51EBED162FE}"/>
              </a:ext>
            </a:extLst>
          </p:cNvPr>
          <p:cNvSpPr>
            <a:spLocks noGrp="1" noChangeArrowheads="1"/>
          </p:cNvSpPr>
          <p:nvPr>
            <p:ph type="title"/>
          </p:nvPr>
        </p:nvSpPr>
        <p:spPr/>
        <p:txBody>
          <a:bodyPr/>
          <a:lstStyle/>
          <a:p>
            <a:pPr eaLnBrk="1" hangingPunct="1"/>
            <a:r>
              <a:rPr lang="fr-FR" altLang="fr-FR"/>
              <a:t>En général, suite</a:t>
            </a:r>
          </a:p>
        </p:txBody>
      </p:sp>
      <p:sp>
        <p:nvSpPr>
          <p:cNvPr id="35843" name="Rectangle 3">
            <a:extLst>
              <a:ext uri="{FF2B5EF4-FFF2-40B4-BE49-F238E27FC236}">
                <a16:creationId xmlns:a16="http://schemas.microsoft.com/office/drawing/2014/main" id="{89BBF83D-730D-4BFB-8BE2-DB7B0157FA1E}"/>
              </a:ext>
            </a:extLst>
          </p:cNvPr>
          <p:cNvSpPr>
            <a:spLocks noGrp="1" noChangeArrowheads="1"/>
          </p:cNvSpPr>
          <p:nvPr>
            <p:ph type="body" sz="half" idx="1"/>
          </p:nvPr>
        </p:nvSpPr>
        <p:spPr>
          <a:xfrm>
            <a:off x="684213" y="2362200"/>
            <a:ext cx="3949700" cy="4495800"/>
          </a:xfrm>
        </p:spPr>
        <p:txBody>
          <a:bodyPr/>
          <a:lstStyle/>
          <a:p>
            <a:pPr eaLnBrk="1" hangingPunct="1">
              <a:lnSpc>
                <a:spcPct val="90000"/>
              </a:lnSpc>
            </a:pPr>
            <a:r>
              <a:rPr lang="fr-FR" altLang="fr-FR" sz="1600"/>
              <a:t>Valoriser la personne même dans l’ « échec », expliquer et demander pourquoi elle n’a pas réussi, ou pourquoi elle a réussi</a:t>
            </a:r>
          </a:p>
          <a:p>
            <a:pPr eaLnBrk="1" hangingPunct="1">
              <a:lnSpc>
                <a:spcPct val="90000"/>
              </a:lnSpc>
            </a:pPr>
            <a:endParaRPr lang="fr-FR" altLang="fr-FR" sz="1600"/>
          </a:p>
          <a:p>
            <a:pPr eaLnBrk="1" hangingPunct="1">
              <a:lnSpc>
                <a:spcPct val="90000"/>
              </a:lnSpc>
            </a:pPr>
            <a:r>
              <a:rPr lang="fr-FR" altLang="fr-FR" sz="1600"/>
              <a:t>Evaluer et demander une auto-évaluation de la personne…</a:t>
            </a:r>
          </a:p>
          <a:p>
            <a:pPr eaLnBrk="1" hangingPunct="1">
              <a:lnSpc>
                <a:spcPct val="90000"/>
              </a:lnSpc>
            </a:pPr>
            <a:endParaRPr lang="fr-FR" altLang="fr-FR" sz="1600"/>
          </a:p>
          <a:p>
            <a:pPr eaLnBrk="1" hangingPunct="1">
              <a:lnSpc>
                <a:spcPct val="90000"/>
              </a:lnSpc>
            </a:pPr>
            <a:r>
              <a:rPr lang="fr-FR" altLang="fr-FR" sz="1600"/>
              <a:t>Dialoguer avec les personnes (éducateurs spécialisés, famille…) de son entourage pour connaître son histoire, son passé, son état d’esprit du moment, ses pathologies… (IMPORTANT D’UN SUIVI et D’UN ACCOMPAGNEMENT PERMANENT)</a:t>
            </a:r>
          </a:p>
          <a:p>
            <a:pPr eaLnBrk="1" hangingPunct="1">
              <a:lnSpc>
                <a:spcPct val="90000"/>
              </a:lnSpc>
            </a:pPr>
            <a:endParaRPr lang="fr-FR" altLang="fr-FR" sz="1600"/>
          </a:p>
        </p:txBody>
      </p:sp>
      <p:sp>
        <p:nvSpPr>
          <p:cNvPr id="35844" name="Rectangle 5">
            <a:extLst>
              <a:ext uri="{FF2B5EF4-FFF2-40B4-BE49-F238E27FC236}">
                <a16:creationId xmlns:a16="http://schemas.microsoft.com/office/drawing/2014/main" id="{A9168453-BFA7-48FF-95AB-976C7D1E27B4}"/>
              </a:ext>
            </a:extLst>
          </p:cNvPr>
          <p:cNvSpPr>
            <a:spLocks noGrp="1" noChangeArrowheads="1"/>
          </p:cNvSpPr>
          <p:nvPr>
            <p:ph type="body" sz="half" idx="2"/>
          </p:nvPr>
        </p:nvSpPr>
        <p:spPr>
          <a:xfrm>
            <a:off x="4760913" y="2362200"/>
            <a:ext cx="4132262" cy="3803650"/>
          </a:xfrm>
        </p:spPr>
        <p:txBody>
          <a:bodyPr/>
          <a:lstStyle/>
          <a:p>
            <a:pPr eaLnBrk="1" hangingPunct="1">
              <a:lnSpc>
                <a:spcPct val="80000"/>
              </a:lnSpc>
              <a:buFont typeface="Wingdings" panose="05000000000000000000" pitchFamily="2" charset="2"/>
              <a:buNone/>
            </a:pPr>
            <a:r>
              <a:rPr lang="fr-FR" altLang="fr-FR" sz="1800" b="1"/>
              <a:t>Les Freins à la Pratique:</a:t>
            </a:r>
          </a:p>
          <a:p>
            <a:pPr eaLnBrk="1" hangingPunct="1">
              <a:lnSpc>
                <a:spcPct val="80000"/>
              </a:lnSpc>
              <a:buFont typeface="Wingdings" panose="05000000000000000000" pitchFamily="2" charset="2"/>
              <a:buNone/>
            </a:pPr>
            <a:endParaRPr lang="fr-FR" altLang="fr-FR" sz="1800" b="1"/>
          </a:p>
          <a:p>
            <a:pPr eaLnBrk="1" hangingPunct="1">
              <a:lnSpc>
                <a:spcPct val="80000"/>
              </a:lnSpc>
            </a:pPr>
            <a:r>
              <a:rPr lang="fr-FR" altLang="fr-FR" sz="1600"/>
              <a:t>Financiers</a:t>
            </a:r>
          </a:p>
          <a:p>
            <a:pPr eaLnBrk="1" hangingPunct="1">
              <a:lnSpc>
                <a:spcPct val="80000"/>
              </a:lnSpc>
            </a:pPr>
            <a:r>
              <a:rPr lang="fr-FR" altLang="fr-FR" sz="1600"/>
              <a:t>Liés à la déficience en terme de communication (parfois dure à mettre en place par une non compréhension… apprendre à « décoder » en apprenant à connaître)</a:t>
            </a:r>
          </a:p>
          <a:p>
            <a:pPr eaLnBrk="1" hangingPunct="1">
              <a:lnSpc>
                <a:spcPct val="80000"/>
              </a:lnSpc>
            </a:pPr>
            <a:r>
              <a:rPr lang="fr-FR" altLang="fr-FR" sz="1600"/>
              <a:t>Organisationnel: créer une section, intégrer à un groupe ordinaire du même âge ou non…</a:t>
            </a:r>
          </a:p>
          <a:p>
            <a:pPr eaLnBrk="1" hangingPunct="1">
              <a:lnSpc>
                <a:spcPct val="80000"/>
              </a:lnSpc>
            </a:pPr>
            <a:r>
              <a:rPr lang="fr-FR" altLang="fr-FR" sz="1600"/>
              <a:t>Temporelle: niveau de concentration souvent court dans le temps</a:t>
            </a:r>
          </a:p>
          <a:p>
            <a:pPr eaLnBrk="1" hangingPunct="1">
              <a:lnSpc>
                <a:spcPct val="80000"/>
              </a:lnSpc>
            </a:pPr>
            <a:r>
              <a:rPr lang="fr-FR" altLang="fr-FR" sz="1600"/>
              <a:t>Avoir envie avant toute chose!!!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DB4FA47D-8891-4326-AF8C-77A94BD43FB0}"/>
              </a:ext>
            </a:extLst>
          </p:cNvPr>
          <p:cNvSpPr>
            <a:spLocks noGrp="1" noChangeArrowheads="1"/>
          </p:cNvSpPr>
          <p:nvPr>
            <p:ph type="title"/>
          </p:nvPr>
        </p:nvSpPr>
        <p:spPr/>
        <p:txBody>
          <a:bodyPr/>
          <a:lstStyle/>
          <a:p>
            <a:pPr algn="ctr" eaLnBrk="1" hangingPunct="1"/>
            <a:r>
              <a:rPr lang="fr-FR" altLang="fr-FR" sz="4000">
                <a:latin typeface="Times New Roman" panose="02020603050405020304" pitchFamily="18" charset="0"/>
                <a:cs typeface="Times New Roman" panose="02020603050405020304" pitchFamily="18" charset="0"/>
              </a:rPr>
              <a:t>KARATE ET HANDICAP</a:t>
            </a:r>
          </a:p>
        </p:txBody>
      </p:sp>
      <p:sp>
        <p:nvSpPr>
          <p:cNvPr id="36867" name="Rectangle 3">
            <a:extLst>
              <a:ext uri="{FF2B5EF4-FFF2-40B4-BE49-F238E27FC236}">
                <a16:creationId xmlns:a16="http://schemas.microsoft.com/office/drawing/2014/main" id="{89EE2398-A46E-4890-BC0B-3162211792F3}"/>
              </a:ext>
            </a:extLst>
          </p:cNvPr>
          <p:cNvSpPr>
            <a:spLocks noGrp="1" noChangeArrowheads="1"/>
          </p:cNvSpPr>
          <p:nvPr>
            <p:ph type="body" idx="1"/>
          </p:nvPr>
        </p:nvSpPr>
        <p:spPr/>
        <p:txBody>
          <a:bodyPr/>
          <a:lstStyle/>
          <a:p>
            <a:pPr algn="ctr" eaLnBrk="1" hangingPunct="1">
              <a:buFont typeface="Wingdings" panose="05000000000000000000" pitchFamily="2" charset="2"/>
              <a:buNone/>
            </a:pPr>
            <a:endParaRPr lang="fr-FR" altLang="fr-FR" dirty="0"/>
          </a:p>
          <a:p>
            <a:pPr algn="ctr" eaLnBrk="1" hangingPunct="1">
              <a:buFont typeface="Wingdings" panose="05000000000000000000" pitchFamily="2" charset="2"/>
              <a:buNone/>
            </a:pPr>
            <a:endParaRPr lang="fr-FR" altLang="fr-FR" dirty="0"/>
          </a:p>
          <a:p>
            <a:pPr algn="ctr" eaLnBrk="1" hangingPunct="1">
              <a:buFont typeface="Wingdings" panose="05000000000000000000" pitchFamily="2" charset="2"/>
              <a:buNone/>
            </a:pPr>
            <a:r>
              <a:rPr lang="fr-FR" altLang="fr-FR" dirty="0"/>
              <a:t> </a:t>
            </a:r>
            <a:r>
              <a:rPr lang="fr-FR" altLang="fr-FR" sz="4400" dirty="0"/>
              <a:t>LE PARA-KARATE  </a:t>
            </a:r>
          </a:p>
          <a:p>
            <a:pPr algn="ctr" eaLnBrk="1" hangingPunct="1">
              <a:buFont typeface="Wingdings" panose="05000000000000000000" pitchFamily="2" charset="2"/>
              <a:buNone/>
            </a:pPr>
            <a:r>
              <a:rPr lang="fr-FR" altLang="fr-FR" sz="4400" dirty="0"/>
              <a:t>C’EST QUOI?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a:extLst>
              <a:ext uri="{FF2B5EF4-FFF2-40B4-BE49-F238E27FC236}">
                <a16:creationId xmlns:a16="http://schemas.microsoft.com/office/drawing/2014/main" id="{6AA56A20-E323-4464-BB96-6A803A26A5B7}"/>
              </a:ext>
            </a:extLst>
          </p:cNvPr>
          <p:cNvSpPr>
            <a:spLocks noGrp="1" noChangeArrowheads="1"/>
          </p:cNvSpPr>
          <p:nvPr>
            <p:ph type="title"/>
          </p:nvPr>
        </p:nvSpPr>
        <p:spPr/>
        <p:txBody>
          <a:bodyPr/>
          <a:lstStyle/>
          <a:p>
            <a:pPr eaLnBrk="1" hangingPunct="1"/>
            <a:r>
              <a:rPr lang="fr-FR" altLang="fr-FR" sz="3200" dirty="0"/>
              <a:t>Le para-karaté au service du sportif permet :</a:t>
            </a:r>
          </a:p>
        </p:txBody>
      </p:sp>
      <p:sp>
        <p:nvSpPr>
          <p:cNvPr id="37891" name="Rectangle 3">
            <a:extLst>
              <a:ext uri="{FF2B5EF4-FFF2-40B4-BE49-F238E27FC236}">
                <a16:creationId xmlns:a16="http://schemas.microsoft.com/office/drawing/2014/main" id="{2211B60E-E382-41E0-B02A-5A166AE9EFD0}"/>
              </a:ext>
            </a:extLst>
          </p:cNvPr>
          <p:cNvSpPr>
            <a:spLocks noGrp="1" noChangeArrowheads="1"/>
          </p:cNvSpPr>
          <p:nvPr>
            <p:ph type="body" idx="1"/>
          </p:nvPr>
        </p:nvSpPr>
        <p:spPr/>
        <p:txBody>
          <a:bodyPr/>
          <a:lstStyle/>
          <a:p>
            <a:pPr eaLnBrk="1" hangingPunct="1">
              <a:lnSpc>
                <a:spcPct val="80000"/>
              </a:lnSpc>
            </a:pPr>
            <a:r>
              <a:rPr lang="fr-FR" altLang="fr-FR" sz="1800"/>
              <a:t>De pratiquer une activité motrice régulière qui contribue à l’amélioration de leur condition physique et au-delà de leur santé</a:t>
            </a:r>
          </a:p>
          <a:p>
            <a:pPr eaLnBrk="1" hangingPunct="1">
              <a:lnSpc>
                <a:spcPct val="80000"/>
              </a:lnSpc>
            </a:pPr>
            <a:r>
              <a:rPr lang="fr-FR" altLang="fr-FR" sz="1800"/>
              <a:t>De valoriser l’image que ces personnes et leur entourage ont d’elles-mêmes</a:t>
            </a:r>
          </a:p>
          <a:p>
            <a:pPr eaLnBrk="1" hangingPunct="1">
              <a:lnSpc>
                <a:spcPct val="80000"/>
              </a:lnSpc>
            </a:pPr>
            <a:r>
              <a:rPr lang="fr-FR" altLang="fr-FR" sz="1800"/>
              <a:t>De réussir des performances grâce à un entraînement programmé qui augmente leur efficience dans tous les domaines de la vie quotidienne</a:t>
            </a:r>
          </a:p>
          <a:p>
            <a:pPr eaLnBrk="1" hangingPunct="1">
              <a:lnSpc>
                <a:spcPct val="80000"/>
              </a:lnSpc>
            </a:pPr>
            <a:r>
              <a:rPr lang="fr-FR" altLang="fr-FR" sz="1800"/>
              <a:t>De se mesurer face à eux-mêmes ou à d’autres dans les épreuves sportives</a:t>
            </a:r>
          </a:p>
          <a:p>
            <a:pPr eaLnBrk="1" hangingPunct="1">
              <a:lnSpc>
                <a:spcPct val="80000"/>
              </a:lnSpc>
            </a:pPr>
            <a:r>
              <a:rPr lang="fr-FR" altLang="fr-FR" sz="1800"/>
              <a:t>De rencontrer d’autres sportifs au cours de manifestations locales, nationales ou internationales où ils partagent leurs émotions</a:t>
            </a:r>
          </a:p>
          <a:p>
            <a:pPr eaLnBrk="1" hangingPunct="1">
              <a:lnSpc>
                <a:spcPct val="80000"/>
              </a:lnSpc>
            </a:pPr>
            <a:r>
              <a:rPr lang="fr-FR" altLang="fr-FR" sz="1800"/>
              <a:t>De leur conférer une identité sociale par leur appartenance au mouvement sportif</a:t>
            </a:r>
          </a:p>
          <a:p>
            <a:pPr eaLnBrk="1" hangingPunct="1">
              <a:lnSpc>
                <a:spcPct val="80000"/>
              </a:lnSpc>
            </a:pPr>
            <a:r>
              <a:rPr lang="fr-FR" altLang="fr-FR" sz="1800"/>
              <a:t>De leur faciliter des expériences d’intégration ou d’insertion par la pratique sportives (club local ordinaire…)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AutoShape 2">
            <a:extLst>
              <a:ext uri="{FF2B5EF4-FFF2-40B4-BE49-F238E27FC236}">
                <a16:creationId xmlns:a16="http://schemas.microsoft.com/office/drawing/2014/main" id="{742F222C-360C-4F3E-8F14-D7F2F7C393BA}"/>
              </a:ext>
            </a:extLst>
          </p:cNvPr>
          <p:cNvSpPr>
            <a:spLocks noGrp="1" noChangeArrowheads="1"/>
          </p:cNvSpPr>
          <p:nvPr>
            <p:ph type="title"/>
          </p:nvPr>
        </p:nvSpPr>
        <p:spPr/>
        <p:txBody>
          <a:bodyPr/>
          <a:lstStyle/>
          <a:p>
            <a:pPr eaLnBrk="1" hangingPunct="1"/>
            <a:r>
              <a:rPr lang="fr-FR" altLang="fr-FR"/>
              <a:t>Les 3 Divisions de la FFKaraté</a:t>
            </a:r>
          </a:p>
        </p:txBody>
      </p:sp>
      <p:sp>
        <p:nvSpPr>
          <p:cNvPr id="38915" name="Rectangle 3">
            <a:extLst>
              <a:ext uri="{FF2B5EF4-FFF2-40B4-BE49-F238E27FC236}">
                <a16:creationId xmlns:a16="http://schemas.microsoft.com/office/drawing/2014/main" id="{A2840201-0771-42A2-A938-F6E0E2BBD1A9}"/>
              </a:ext>
            </a:extLst>
          </p:cNvPr>
          <p:cNvSpPr>
            <a:spLocks noGrp="1" noChangeArrowheads="1"/>
          </p:cNvSpPr>
          <p:nvPr>
            <p:ph type="body" idx="1"/>
          </p:nvPr>
        </p:nvSpPr>
        <p:spPr/>
        <p:txBody>
          <a:bodyPr/>
          <a:lstStyle/>
          <a:p>
            <a:pPr eaLnBrk="1" hangingPunct="1">
              <a:lnSpc>
                <a:spcPct val="80000"/>
              </a:lnSpc>
            </a:pPr>
            <a:r>
              <a:rPr lang="fr-FR" altLang="fr-FR" sz="2400" b="1"/>
              <a:t>Division I</a:t>
            </a:r>
          </a:p>
          <a:p>
            <a:pPr eaLnBrk="1" hangingPunct="1">
              <a:lnSpc>
                <a:spcPct val="80000"/>
              </a:lnSpc>
              <a:buFont typeface="Wingdings" panose="05000000000000000000" pitchFamily="2" charset="2"/>
              <a:buNone/>
            </a:pPr>
            <a:r>
              <a:rPr lang="fr-FR" altLang="fr-FR" sz="2000">
                <a:cs typeface="Times New Roman" panose="02020603050405020304" pitchFamily="18" charset="0"/>
              </a:rPr>
              <a:t>Les sportifs sont capables de pratiquer le karaté dans des conditions réglementaires très proches de celles des personnes valides. Ils peuvent intégrer les cours ordinaires</a:t>
            </a:r>
            <a:endParaRPr lang="fr-FR" altLang="fr-FR" sz="1800"/>
          </a:p>
          <a:p>
            <a:pPr eaLnBrk="1" hangingPunct="1">
              <a:lnSpc>
                <a:spcPct val="80000"/>
              </a:lnSpc>
            </a:pPr>
            <a:r>
              <a:rPr lang="fr-FR" altLang="fr-FR" sz="2400" b="1"/>
              <a:t>Division II</a:t>
            </a:r>
          </a:p>
          <a:p>
            <a:pPr eaLnBrk="1" hangingPunct="1">
              <a:lnSpc>
                <a:spcPct val="80000"/>
              </a:lnSpc>
              <a:buFont typeface="Wingdings" panose="05000000000000000000" pitchFamily="2" charset="2"/>
              <a:buNone/>
            </a:pPr>
            <a:r>
              <a:rPr lang="fr-FR" altLang="fr-FR" sz="2000">
                <a:cs typeface="Times New Roman" panose="02020603050405020304" pitchFamily="18" charset="0"/>
              </a:rPr>
              <a:t>La réglementation est simplifiée, avec une adaptation vers des efforts moins exigeants et des « tolérances techniques »</a:t>
            </a:r>
            <a:endParaRPr lang="fr-FR" altLang="fr-FR" sz="1800"/>
          </a:p>
          <a:p>
            <a:pPr eaLnBrk="1" hangingPunct="1">
              <a:lnSpc>
                <a:spcPct val="80000"/>
              </a:lnSpc>
            </a:pPr>
            <a:r>
              <a:rPr lang="fr-FR" altLang="fr-FR" sz="2400" b="1"/>
              <a:t>Division III</a:t>
            </a:r>
          </a:p>
          <a:p>
            <a:pPr eaLnBrk="1" hangingPunct="1">
              <a:lnSpc>
                <a:spcPct val="80000"/>
              </a:lnSpc>
              <a:buFont typeface="Wingdings" panose="05000000000000000000" pitchFamily="2" charset="2"/>
              <a:buNone/>
            </a:pPr>
            <a:r>
              <a:rPr lang="fr-FR" altLang="fr-FR" sz="2000">
                <a:cs typeface="Times New Roman" panose="02020603050405020304" pitchFamily="18" charset="0"/>
              </a:rPr>
              <a:t>Les sportifs, malgré leur handicap plus important sont capables de pratiquer une discipline sportive aménagée, mais restant compétitive, et respectant la logique de l’activité.</a:t>
            </a:r>
            <a:endParaRPr lang="fr-FR" altLang="fr-FR" sz="1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a:extLst>
              <a:ext uri="{FF2B5EF4-FFF2-40B4-BE49-F238E27FC236}">
                <a16:creationId xmlns:a16="http://schemas.microsoft.com/office/drawing/2014/main" id="{77D14176-91D3-4E06-9FF6-ED88A7823F98}"/>
              </a:ext>
            </a:extLst>
          </p:cNvPr>
          <p:cNvSpPr>
            <a:spLocks noGrp="1" noChangeArrowheads="1"/>
          </p:cNvSpPr>
          <p:nvPr>
            <p:ph type="title"/>
          </p:nvPr>
        </p:nvSpPr>
        <p:spPr/>
        <p:txBody>
          <a:bodyPr/>
          <a:lstStyle/>
          <a:p>
            <a:pPr eaLnBrk="1" hangingPunct="1"/>
            <a:r>
              <a:rPr lang="fr-FR" altLang="fr-FR" sz="3200"/>
              <a:t>La déficience intellectuelle</a:t>
            </a:r>
            <a:br>
              <a:rPr lang="fr-FR" altLang="fr-FR" sz="3200"/>
            </a:br>
            <a:r>
              <a:rPr lang="fr-FR" altLang="fr-FR" sz="3200"/>
              <a:t>Les troubles psychiques</a:t>
            </a:r>
          </a:p>
        </p:txBody>
      </p:sp>
      <p:sp>
        <p:nvSpPr>
          <p:cNvPr id="6147" name="Rectangle 3">
            <a:extLst>
              <a:ext uri="{FF2B5EF4-FFF2-40B4-BE49-F238E27FC236}">
                <a16:creationId xmlns:a16="http://schemas.microsoft.com/office/drawing/2014/main" id="{C50EDFB0-6462-4BA4-B403-1698E3F74FC6}"/>
              </a:ext>
            </a:extLst>
          </p:cNvPr>
          <p:cNvSpPr>
            <a:spLocks noGrp="1" noChangeArrowheads="1"/>
          </p:cNvSpPr>
          <p:nvPr>
            <p:ph type="body" idx="1"/>
          </p:nvPr>
        </p:nvSpPr>
        <p:spPr/>
        <p:txBody>
          <a:bodyPr/>
          <a:lstStyle/>
          <a:p>
            <a:pPr eaLnBrk="1" hangingPunct="1">
              <a:buFont typeface="Wingdings" panose="05000000000000000000" pitchFamily="2" charset="2"/>
              <a:buNone/>
            </a:pPr>
            <a:r>
              <a:rPr lang="fr-FR" altLang="fr-FR" sz="2400"/>
              <a:t>La déficience intellectuelle:</a:t>
            </a:r>
          </a:p>
          <a:p>
            <a:pPr eaLnBrk="1" hangingPunct="1"/>
            <a:r>
              <a:rPr lang="fr-FR" altLang="fr-FR" sz="2400"/>
              <a:t>Définition, nosologie, étiologie</a:t>
            </a:r>
          </a:p>
          <a:p>
            <a:pPr eaLnBrk="1" hangingPunct="1"/>
            <a:r>
              <a:rPr lang="fr-FR" altLang="fr-FR" sz="2400"/>
              <a:t>3 niveaux de déficiences</a:t>
            </a:r>
          </a:p>
          <a:p>
            <a:pPr eaLnBrk="1" hangingPunct="1">
              <a:buFont typeface="Wingdings" panose="05000000000000000000" pitchFamily="2" charset="2"/>
              <a:buNone/>
            </a:pPr>
            <a:endParaRPr lang="fr-FR" altLang="fr-FR" sz="2400"/>
          </a:p>
          <a:p>
            <a:pPr eaLnBrk="1" hangingPunct="1">
              <a:buFont typeface="Wingdings" panose="05000000000000000000" pitchFamily="2" charset="2"/>
              <a:buNone/>
            </a:pPr>
            <a:r>
              <a:rPr lang="fr-FR" altLang="fr-FR" sz="2400"/>
              <a:t>Les troubles psychiques:</a:t>
            </a:r>
          </a:p>
          <a:p>
            <a:pPr eaLnBrk="1" hangingPunct="1"/>
            <a:r>
              <a:rPr lang="fr-FR" altLang="fr-FR" sz="2400"/>
              <a:t>Structure psychique d’un sujet</a:t>
            </a:r>
          </a:p>
          <a:p>
            <a:pPr eaLnBrk="1" hangingPunct="1"/>
            <a:r>
              <a:rPr lang="fr-FR" altLang="fr-FR" sz="2400"/>
              <a:t>Définition: psychose, névrose</a:t>
            </a:r>
          </a:p>
          <a:p>
            <a:pPr eaLnBrk="1" hangingPunct="1"/>
            <a:r>
              <a:rPr lang="fr-FR" altLang="fr-FR" sz="2400"/>
              <a:t>Nosologie: psychose, névrose</a:t>
            </a:r>
          </a:p>
          <a:p>
            <a:pPr eaLnBrk="1" hangingPunct="1"/>
            <a:endParaRPr lang="fr-FR" altLang="fr-FR" sz="2400"/>
          </a:p>
          <a:p>
            <a:pPr eaLnBrk="1" hangingPunct="1"/>
            <a:endParaRPr lang="fr-FR" altLang="fr-FR"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a:extLst>
              <a:ext uri="{FF2B5EF4-FFF2-40B4-BE49-F238E27FC236}">
                <a16:creationId xmlns:a16="http://schemas.microsoft.com/office/drawing/2014/main" id="{309F93E8-DDFB-4B2D-A4D4-5A00D43922D6}"/>
              </a:ext>
            </a:extLst>
          </p:cNvPr>
          <p:cNvSpPr>
            <a:spLocks noGrp="1" noChangeArrowheads="1"/>
          </p:cNvSpPr>
          <p:nvPr>
            <p:ph type="title"/>
          </p:nvPr>
        </p:nvSpPr>
        <p:spPr/>
        <p:txBody>
          <a:bodyPr/>
          <a:lstStyle/>
          <a:p>
            <a:pPr eaLnBrk="1" hangingPunct="1"/>
            <a:r>
              <a:rPr lang="fr-FR" altLang="fr-FR"/>
              <a:t>La déficience intellectuelle</a:t>
            </a:r>
          </a:p>
        </p:txBody>
      </p:sp>
      <p:sp>
        <p:nvSpPr>
          <p:cNvPr id="7171" name="Rectangle 3">
            <a:extLst>
              <a:ext uri="{FF2B5EF4-FFF2-40B4-BE49-F238E27FC236}">
                <a16:creationId xmlns:a16="http://schemas.microsoft.com/office/drawing/2014/main" id="{FDCF1863-5975-47D1-8A23-2FA186C05F25}"/>
              </a:ext>
            </a:extLst>
          </p:cNvPr>
          <p:cNvSpPr>
            <a:spLocks noGrp="1" noChangeArrowheads="1"/>
          </p:cNvSpPr>
          <p:nvPr>
            <p:ph type="body" idx="1"/>
          </p:nvPr>
        </p:nvSpPr>
        <p:spPr/>
        <p:txBody>
          <a:bodyPr/>
          <a:lstStyle/>
          <a:p>
            <a:pPr eaLnBrk="1" hangingPunct="1">
              <a:buFont typeface="Wingdings" panose="05000000000000000000" pitchFamily="2" charset="2"/>
              <a:buNone/>
            </a:pPr>
            <a:endParaRPr lang="fr-FR" altLang="fr-FR"/>
          </a:p>
          <a:p>
            <a:pPr eaLnBrk="1" hangingPunct="1">
              <a:buFont typeface="Wingdings" panose="05000000000000000000" pitchFamily="2" charset="2"/>
              <a:buNone/>
            </a:pPr>
            <a:r>
              <a:rPr lang="fr-FR" altLang="fr-FR"/>
              <a:t>Définition : Toute insuffisance psychique qu’elle soit acquise ou congénitale.</a:t>
            </a:r>
          </a:p>
          <a:p>
            <a:pPr eaLnBrk="1" hangingPunct="1">
              <a:buFont typeface="Wingdings" panose="05000000000000000000" pitchFamily="2" charset="2"/>
              <a:buNone/>
            </a:pPr>
            <a:endParaRPr lang="fr-FR" altLang="fr-FR"/>
          </a:p>
          <a:p>
            <a:pPr eaLnBrk="1" hangingPunct="1">
              <a:buFont typeface="Wingdings" panose="05000000000000000000" pitchFamily="2" charset="2"/>
              <a:buNone/>
            </a:pPr>
            <a:r>
              <a:rPr lang="fr-FR" altLang="fr-FR"/>
              <a:t>Il y a 2 dimensions :</a:t>
            </a:r>
          </a:p>
          <a:p>
            <a:pPr eaLnBrk="1" hangingPunct="1"/>
            <a:r>
              <a:rPr lang="fr-FR" altLang="fr-FR"/>
              <a:t>Le retard du développement intellectuel</a:t>
            </a:r>
          </a:p>
          <a:p>
            <a:pPr eaLnBrk="1" hangingPunct="1"/>
            <a:r>
              <a:rPr lang="fr-FR" altLang="fr-FR"/>
              <a:t>L’insuffisance du comportement adaptatif.</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a:extLst>
              <a:ext uri="{FF2B5EF4-FFF2-40B4-BE49-F238E27FC236}">
                <a16:creationId xmlns:a16="http://schemas.microsoft.com/office/drawing/2014/main" id="{A5C32320-7A89-413E-8E6D-DDBEEF9F4BA0}"/>
              </a:ext>
            </a:extLst>
          </p:cNvPr>
          <p:cNvSpPr>
            <a:spLocks noGrp="1" noChangeArrowheads="1"/>
          </p:cNvSpPr>
          <p:nvPr>
            <p:ph type="title"/>
          </p:nvPr>
        </p:nvSpPr>
        <p:spPr/>
        <p:txBody>
          <a:bodyPr/>
          <a:lstStyle/>
          <a:p>
            <a:pPr eaLnBrk="1" hangingPunct="1"/>
            <a:r>
              <a:rPr lang="fr-FR" altLang="fr-FR"/>
              <a:t>Nosologie</a:t>
            </a:r>
          </a:p>
        </p:txBody>
      </p:sp>
      <p:sp>
        <p:nvSpPr>
          <p:cNvPr id="8195" name="Rectangle 3">
            <a:extLst>
              <a:ext uri="{FF2B5EF4-FFF2-40B4-BE49-F238E27FC236}">
                <a16:creationId xmlns:a16="http://schemas.microsoft.com/office/drawing/2014/main" id="{1BD468E9-031B-4E4F-BEAB-0A3189F31888}"/>
              </a:ext>
            </a:extLst>
          </p:cNvPr>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fr-FR" altLang="fr-FR" sz="2000"/>
              <a:t>Pour le développement, on différencie 4 types de déficiences en fonction des capacités cognitives et intellectuelles.</a:t>
            </a:r>
          </a:p>
          <a:p>
            <a:pPr eaLnBrk="1" hangingPunct="1">
              <a:lnSpc>
                <a:spcPct val="80000"/>
              </a:lnSpc>
            </a:pPr>
            <a:r>
              <a:rPr lang="fr-FR" altLang="fr-FR" sz="2000" b="1" u="sng"/>
              <a:t>Déficience légère :</a:t>
            </a:r>
            <a:r>
              <a:rPr lang="fr-FR" altLang="fr-FR" sz="2000"/>
              <a:t> le sujet peut bénéficier d’une scolarisation spécialisée et peut acquérir une autonomie sociale. 50&lt;QI&lt;75</a:t>
            </a:r>
          </a:p>
          <a:p>
            <a:pPr eaLnBrk="1" hangingPunct="1">
              <a:lnSpc>
                <a:spcPct val="80000"/>
              </a:lnSpc>
            </a:pPr>
            <a:r>
              <a:rPr lang="fr-FR" altLang="fr-FR" sz="2000" b="1" u="sng"/>
              <a:t>Déficience moyenne :</a:t>
            </a:r>
            <a:r>
              <a:rPr lang="fr-FR" altLang="fr-FR" sz="2000"/>
              <a:t> le sujet a des capacités d’autonomie et présente souvent des troubles importants des compétences sociales ainsi qu’une instabilité caractérielle. 35&lt;QI&lt;50</a:t>
            </a:r>
          </a:p>
          <a:p>
            <a:pPr eaLnBrk="1" hangingPunct="1">
              <a:lnSpc>
                <a:spcPct val="80000"/>
              </a:lnSpc>
            </a:pPr>
            <a:r>
              <a:rPr lang="fr-FR" altLang="fr-FR" sz="2000" b="1" u="sng"/>
              <a:t>Déficience profonde :</a:t>
            </a:r>
            <a:r>
              <a:rPr lang="fr-FR" altLang="fr-FR" sz="2000"/>
              <a:t> le langage est rudimentaire et les capacités d’adaptation très limitées. 20&lt;QI&lt;35</a:t>
            </a:r>
          </a:p>
          <a:p>
            <a:pPr eaLnBrk="1" hangingPunct="1">
              <a:lnSpc>
                <a:spcPct val="80000"/>
              </a:lnSpc>
            </a:pPr>
            <a:r>
              <a:rPr lang="fr-FR" altLang="fr-FR" sz="2000" b="1" u="sng"/>
              <a:t>Arriération profonde :</a:t>
            </a:r>
            <a:r>
              <a:rPr lang="fr-FR" altLang="fr-FR" sz="2000"/>
              <a:t> ne possède aucun langage, l’autonomie psychomotrice est très réduite, le contrôle sphinctérien parfois absent. Ils sont totalement dépendants. 0&lt;QI&lt;20</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AutoShape 2">
            <a:extLst>
              <a:ext uri="{FF2B5EF4-FFF2-40B4-BE49-F238E27FC236}">
                <a16:creationId xmlns:a16="http://schemas.microsoft.com/office/drawing/2014/main" id="{5F753076-359C-4567-B774-9F3EE3A84194}"/>
              </a:ext>
            </a:extLst>
          </p:cNvPr>
          <p:cNvSpPr>
            <a:spLocks noGrp="1" noChangeArrowheads="1"/>
          </p:cNvSpPr>
          <p:nvPr>
            <p:ph type="title"/>
          </p:nvPr>
        </p:nvSpPr>
        <p:spPr/>
        <p:txBody>
          <a:bodyPr/>
          <a:lstStyle/>
          <a:p>
            <a:pPr eaLnBrk="1" hangingPunct="1"/>
            <a:r>
              <a:rPr lang="fr-FR" altLang="fr-FR"/>
              <a:t>Etiologie (causes)</a:t>
            </a:r>
          </a:p>
        </p:txBody>
      </p:sp>
      <p:sp>
        <p:nvSpPr>
          <p:cNvPr id="9219" name="Rectangle 3">
            <a:extLst>
              <a:ext uri="{FF2B5EF4-FFF2-40B4-BE49-F238E27FC236}">
                <a16:creationId xmlns:a16="http://schemas.microsoft.com/office/drawing/2014/main" id="{BCEFA4CC-9994-452C-BB6C-AD5314DD9123}"/>
              </a:ext>
            </a:extLst>
          </p:cNvPr>
          <p:cNvSpPr>
            <a:spLocks noGrp="1" noChangeArrowheads="1"/>
          </p:cNvSpPr>
          <p:nvPr>
            <p:ph type="body" idx="1"/>
          </p:nvPr>
        </p:nvSpPr>
        <p:spPr/>
        <p:txBody>
          <a:bodyPr/>
          <a:lstStyle/>
          <a:p>
            <a:pPr eaLnBrk="1" hangingPunct="1">
              <a:lnSpc>
                <a:spcPct val="90000"/>
              </a:lnSpc>
              <a:buFont typeface="Wingdings" panose="05000000000000000000" pitchFamily="2" charset="2"/>
              <a:buNone/>
            </a:pPr>
            <a:r>
              <a:rPr lang="fr-FR" altLang="fr-FR" sz="2000"/>
              <a:t>Cette classification est définie à l’aide des batteries de tests qui mesurent l’efficience intellectuelle. Le calcul d’un QI reste pour partie arbitraire dans la mesure où les exigences sociales évoluent et que les causes d’une déficience peuvent être multiples (étiologies organiques, psychoaffectives, psychogénétiques). Le plus souvent les facteurs étiologiques sont intriqués.</a:t>
            </a:r>
          </a:p>
          <a:p>
            <a:pPr eaLnBrk="1" hangingPunct="1">
              <a:lnSpc>
                <a:spcPct val="90000"/>
              </a:lnSpc>
              <a:buFont typeface="Wingdings" panose="05000000000000000000" pitchFamily="2" charset="2"/>
              <a:buNone/>
            </a:pPr>
            <a:r>
              <a:rPr lang="fr-FR" altLang="fr-FR" sz="2000"/>
              <a:t>Les diverses causes peuvent agir à des moments différents du développement de l’individu, dans des domaines différents et surtout se prêtent à une évaluation rigoureuse plus ou moins bien. (facteurs génétiques, héréditaires, extrinsèques (prénataux, périnataux, postnataux), psychoaffectifs)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a:extLst>
              <a:ext uri="{FF2B5EF4-FFF2-40B4-BE49-F238E27FC236}">
                <a16:creationId xmlns:a16="http://schemas.microsoft.com/office/drawing/2014/main" id="{B7908132-1764-46C5-B945-64E6CE6DF094}"/>
              </a:ext>
            </a:extLst>
          </p:cNvPr>
          <p:cNvSpPr>
            <a:spLocks noGrp="1" noChangeArrowheads="1"/>
          </p:cNvSpPr>
          <p:nvPr>
            <p:ph type="title"/>
          </p:nvPr>
        </p:nvSpPr>
        <p:spPr/>
        <p:txBody>
          <a:bodyPr/>
          <a:lstStyle/>
          <a:p>
            <a:pPr eaLnBrk="1" hangingPunct="1"/>
            <a:r>
              <a:rPr lang="fr-FR" altLang="fr-FR" sz="3200"/>
              <a:t>Classification internationale du Handicap.</a:t>
            </a:r>
          </a:p>
        </p:txBody>
      </p:sp>
      <p:sp>
        <p:nvSpPr>
          <p:cNvPr id="10243" name="Rectangle 3">
            <a:extLst>
              <a:ext uri="{FF2B5EF4-FFF2-40B4-BE49-F238E27FC236}">
                <a16:creationId xmlns:a16="http://schemas.microsoft.com/office/drawing/2014/main" id="{16EC9C22-9E30-44FC-A79C-32696D2FBDCB}"/>
              </a:ext>
            </a:extLst>
          </p:cNvPr>
          <p:cNvSpPr>
            <a:spLocks noGrp="1" noChangeArrowheads="1"/>
          </p:cNvSpPr>
          <p:nvPr>
            <p:ph type="body" idx="1"/>
          </p:nvPr>
        </p:nvSpPr>
        <p:spPr/>
        <p:txBody>
          <a:bodyPr/>
          <a:lstStyle/>
          <a:p>
            <a:pPr eaLnBrk="1" hangingPunct="1">
              <a:lnSpc>
                <a:spcPct val="80000"/>
              </a:lnSpc>
              <a:buFont typeface="Wingdings" panose="05000000000000000000" pitchFamily="2" charset="2"/>
              <a:buNone/>
            </a:pPr>
            <a:r>
              <a:rPr lang="fr-FR" altLang="fr-FR" sz="2000"/>
              <a:t>D’une manière générale, on peut distinguer 3 plans à prendre en compte (Classification Internationale du Handicap) :</a:t>
            </a:r>
          </a:p>
          <a:p>
            <a:pPr eaLnBrk="1" hangingPunct="1">
              <a:lnSpc>
                <a:spcPct val="80000"/>
              </a:lnSpc>
              <a:buFont typeface="Wingdings" panose="05000000000000000000" pitchFamily="2" charset="2"/>
              <a:buNone/>
            </a:pPr>
            <a:endParaRPr lang="fr-FR" altLang="fr-FR" sz="2000"/>
          </a:p>
          <a:p>
            <a:pPr eaLnBrk="1" hangingPunct="1">
              <a:lnSpc>
                <a:spcPct val="80000"/>
              </a:lnSpc>
            </a:pPr>
            <a:r>
              <a:rPr lang="fr-FR" altLang="fr-FR" sz="2000" b="1" u="sng"/>
              <a:t>La déficience :</a:t>
            </a:r>
            <a:r>
              <a:rPr lang="fr-FR" altLang="fr-FR" sz="2000"/>
              <a:t> troubles intellectuels et cognitifs.</a:t>
            </a:r>
          </a:p>
          <a:p>
            <a:pPr eaLnBrk="1" hangingPunct="1">
              <a:lnSpc>
                <a:spcPct val="80000"/>
              </a:lnSpc>
              <a:buFont typeface="Wingdings" panose="05000000000000000000" pitchFamily="2" charset="2"/>
              <a:buNone/>
            </a:pPr>
            <a:endParaRPr lang="fr-FR" altLang="fr-FR" sz="2000"/>
          </a:p>
          <a:p>
            <a:pPr eaLnBrk="1" hangingPunct="1">
              <a:lnSpc>
                <a:spcPct val="80000"/>
              </a:lnSpc>
            </a:pPr>
            <a:r>
              <a:rPr lang="fr-FR" altLang="fr-FR" sz="2000" b="1" u="sng"/>
              <a:t>L’incapacité :</a:t>
            </a:r>
            <a:r>
              <a:rPr lang="fr-FR" altLang="fr-FR" sz="2000"/>
              <a:t> résultant de la déficience et qui définit les conséquences fonctionnelles, le déficit qui peut être mesuré et éventuellement donner droit à des compensations financières.</a:t>
            </a:r>
          </a:p>
          <a:p>
            <a:pPr eaLnBrk="1" hangingPunct="1">
              <a:lnSpc>
                <a:spcPct val="80000"/>
              </a:lnSpc>
              <a:buFont typeface="Wingdings" panose="05000000000000000000" pitchFamily="2" charset="2"/>
              <a:buNone/>
            </a:pPr>
            <a:endParaRPr lang="fr-FR" altLang="fr-FR" sz="2000"/>
          </a:p>
          <a:p>
            <a:pPr eaLnBrk="1" hangingPunct="1">
              <a:lnSpc>
                <a:spcPct val="80000"/>
              </a:lnSpc>
            </a:pPr>
            <a:r>
              <a:rPr lang="fr-FR" altLang="fr-FR" sz="2000" b="1" u="sng"/>
              <a:t>Le Handicap :</a:t>
            </a:r>
            <a:r>
              <a:rPr lang="fr-FR" altLang="fr-FR" sz="2000"/>
              <a:t> correspondant aux conséquences socioprofessionnelles de la déficience. Le handicap n’est pas quantifiable et doit être analysé en termes de situation.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a:extLst>
              <a:ext uri="{FF2B5EF4-FFF2-40B4-BE49-F238E27FC236}">
                <a16:creationId xmlns:a16="http://schemas.microsoft.com/office/drawing/2014/main" id="{AE0D08DD-5981-45FF-8F72-B3BFB2EC673E}"/>
              </a:ext>
            </a:extLst>
          </p:cNvPr>
          <p:cNvSpPr>
            <a:spLocks noGrp="1" noChangeArrowheads="1"/>
          </p:cNvSpPr>
          <p:nvPr>
            <p:ph type="title"/>
          </p:nvPr>
        </p:nvSpPr>
        <p:spPr/>
        <p:txBody>
          <a:bodyPr/>
          <a:lstStyle/>
          <a:p>
            <a:pPr eaLnBrk="1" hangingPunct="1"/>
            <a:r>
              <a:rPr lang="fr-FR" altLang="fr-FR"/>
              <a:t>Structure psychique d’un sujet</a:t>
            </a:r>
          </a:p>
        </p:txBody>
      </p:sp>
      <p:sp>
        <p:nvSpPr>
          <p:cNvPr id="11267" name="Text Box 5">
            <a:extLst>
              <a:ext uri="{FF2B5EF4-FFF2-40B4-BE49-F238E27FC236}">
                <a16:creationId xmlns:a16="http://schemas.microsoft.com/office/drawing/2014/main" id="{596C3CC7-A010-447D-B122-633D1B1BCA08}"/>
              </a:ext>
            </a:extLst>
          </p:cNvPr>
          <p:cNvSpPr txBox="1">
            <a:spLocks noChangeArrowheads="1"/>
          </p:cNvSpPr>
          <p:nvPr/>
        </p:nvSpPr>
        <p:spPr bwMode="auto">
          <a:xfrm>
            <a:off x="1258888" y="5661025"/>
            <a:ext cx="6842125"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fr-FR" altLang="fr-FR"/>
              <a:t>Structure psychique dynamique. Il y a handicap mental repéré lorsque cette économie entraîne des souffrances et/ou des symptômes.</a:t>
            </a:r>
          </a:p>
        </p:txBody>
      </p:sp>
      <p:sp>
        <p:nvSpPr>
          <p:cNvPr id="11268" name="Oval 6">
            <a:extLst>
              <a:ext uri="{FF2B5EF4-FFF2-40B4-BE49-F238E27FC236}">
                <a16:creationId xmlns:a16="http://schemas.microsoft.com/office/drawing/2014/main" id="{E62FED87-389A-462A-A4FD-1BE5FACB80D4}"/>
              </a:ext>
            </a:extLst>
          </p:cNvPr>
          <p:cNvSpPr>
            <a:spLocks noChangeArrowheads="1"/>
          </p:cNvSpPr>
          <p:nvPr/>
        </p:nvSpPr>
        <p:spPr bwMode="auto">
          <a:xfrm>
            <a:off x="1331913" y="2852738"/>
            <a:ext cx="2016125" cy="1152525"/>
          </a:xfrm>
          <a:prstGeom prst="ellipse">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
        <p:nvSpPr>
          <p:cNvPr id="11269" name="Oval 8">
            <a:extLst>
              <a:ext uri="{FF2B5EF4-FFF2-40B4-BE49-F238E27FC236}">
                <a16:creationId xmlns:a16="http://schemas.microsoft.com/office/drawing/2014/main" id="{16EB1941-F1A7-4350-BEB6-D30DF05C4C31}"/>
              </a:ext>
            </a:extLst>
          </p:cNvPr>
          <p:cNvSpPr>
            <a:spLocks noChangeArrowheads="1"/>
          </p:cNvSpPr>
          <p:nvPr/>
        </p:nvSpPr>
        <p:spPr bwMode="auto">
          <a:xfrm>
            <a:off x="3132138" y="4508500"/>
            <a:ext cx="2016125" cy="1152525"/>
          </a:xfrm>
          <a:prstGeom prst="ellipse">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
        <p:nvSpPr>
          <p:cNvPr id="11270" name="Oval 9">
            <a:extLst>
              <a:ext uri="{FF2B5EF4-FFF2-40B4-BE49-F238E27FC236}">
                <a16:creationId xmlns:a16="http://schemas.microsoft.com/office/drawing/2014/main" id="{F073E0A2-6087-4BA2-A811-E71883A3880E}"/>
              </a:ext>
            </a:extLst>
          </p:cNvPr>
          <p:cNvSpPr>
            <a:spLocks noChangeArrowheads="1"/>
          </p:cNvSpPr>
          <p:nvPr/>
        </p:nvSpPr>
        <p:spPr bwMode="auto">
          <a:xfrm>
            <a:off x="5076825" y="2852738"/>
            <a:ext cx="2016125" cy="1152525"/>
          </a:xfrm>
          <a:prstGeom prst="ellipse">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
        <p:nvSpPr>
          <p:cNvPr id="11271" name="Text Box 10">
            <a:extLst>
              <a:ext uri="{FF2B5EF4-FFF2-40B4-BE49-F238E27FC236}">
                <a16:creationId xmlns:a16="http://schemas.microsoft.com/office/drawing/2014/main" id="{6932E3C4-FD8A-4575-A180-34E4945B6986}"/>
              </a:ext>
            </a:extLst>
          </p:cNvPr>
          <p:cNvSpPr txBox="1">
            <a:spLocks noChangeArrowheads="1"/>
          </p:cNvSpPr>
          <p:nvPr/>
        </p:nvSpPr>
        <p:spPr bwMode="auto">
          <a:xfrm>
            <a:off x="1619250" y="3213100"/>
            <a:ext cx="1439863"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fr-FR" altLang="fr-FR"/>
              <a:t>Inconscient</a:t>
            </a:r>
          </a:p>
        </p:txBody>
      </p:sp>
      <p:sp>
        <p:nvSpPr>
          <p:cNvPr id="11272" name="Text Box 11">
            <a:extLst>
              <a:ext uri="{FF2B5EF4-FFF2-40B4-BE49-F238E27FC236}">
                <a16:creationId xmlns:a16="http://schemas.microsoft.com/office/drawing/2014/main" id="{9A8E28C2-D491-4BFB-A8A1-164416B8D0D0}"/>
              </a:ext>
            </a:extLst>
          </p:cNvPr>
          <p:cNvSpPr txBox="1">
            <a:spLocks noChangeArrowheads="1"/>
          </p:cNvSpPr>
          <p:nvPr/>
        </p:nvSpPr>
        <p:spPr bwMode="auto">
          <a:xfrm>
            <a:off x="3419475" y="4868863"/>
            <a:ext cx="14398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fr-FR" altLang="fr-FR"/>
              <a:t>Conscient</a:t>
            </a:r>
          </a:p>
        </p:txBody>
      </p:sp>
      <p:sp>
        <p:nvSpPr>
          <p:cNvPr id="11273" name="Text Box 12">
            <a:extLst>
              <a:ext uri="{FF2B5EF4-FFF2-40B4-BE49-F238E27FC236}">
                <a16:creationId xmlns:a16="http://schemas.microsoft.com/office/drawing/2014/main" id="{7A0256CE-CE12-4A11-A64A-6AA9CE30D164}"/>
              </a:ext>
            </a:extLst>
          </p:cNvPr>
          <p:cNvSpPr txBox="1">
            <a:spLocks noChangeArrowheads="1"/>
          </p:cNvSpPr>
          <p:nvPr/>
        </p:nvSpPr>
        <p:spPr bwMode="auto">
          <a:xfrm>
            <a:off x="5292725" y="3213100"/>
            <a:ext cx="1727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fr-FR" altLang="fr-FR"/>
              <a:t>Préconscient</a:t>
            </a:r>
          </a:p>
        </p:txBody>
      </p:sp>
      <p:sp>
        <p:nvSpPr>
          <p:cNvPr id="11274" name="AutoShape 13">
            <a:extLst>
              <a:ext uri="{FF2B5EF4-FFF2-40B4-BE49-F238E27FC236}">
                <a16:creationId xmlns:a16="http://schemas.microsoft.com/office/drawing/2014/main" id="{7FBB9614-9224-4B41-9F78-CEA85CDD2BC6}"/>
              </a:ext>
            </a:extLst>
          </p:cNvPr>
          <p:cNvSpPr>
            <a:spLocks noChangeArrowheads="1"/>
          </p:cNvSpPr>
          <p:nvPr/>
        </p:nvSpPr>
        <p:spPr bwMode="auto">
          <a:xfrm>
            <a:off x="3635375" y="3429000"/>
            <a:ext cx="1223963" cy="71438"/>
          </a:xfrm>
          <a:prstGeom prst="leftRightArrow">
            <a:avLst>
              <a:gd name="adj1" fmla="val 50000"/>
              <a:gd name="adj2" fmla="val 342664"/>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
        <p:nvSpPr>
          <p:cNvPr id="11275" name="AutoShape 14">
            <a:extLst>
              <a:ext uri="{FF2B5EF4-FFF2-40B4-BE49-F238E27FC236}">
                <a16:creationId xmlns:a16="http://schemas.microsoft.com/office/drawing/2014/main" id="{916A6EF9-7A74-4F1C-949A-F819DDC29C00}"/>
              </a:ext>
            </a:extLst>
          </p:cNvPr>
          <p:cNvSpPr>
            <a:spLocks noChangeArrowheads="1"/>
          </p:cNvSpPr>
          <p:nvPr/>
        </p:nvSpPr>
        <p:spPr bwMode="auto">
          <a:xfrm rot="2062820">
            <a:off x="2555875" y="4221163"/>
            <a:ext cx="863600" cy="71437"/>
          </a:xfrm>
          <a:prstGeom prst="leftRightArrow">
            <a:avLst>
              <a:gd name="adj1" fmla="val 50000"/>
              <a:gd name="adj2" fmla="val 241779"/>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
        <p:nvSpPr>
          <p:cNvPr id="11276" name="AutoShape 15">
            <a:extLst>
              <a:ext uri="{FF2B5EF4-FFF2-40B4-BE49-F238E27FC236}">
                <a16:creationId xmlns:a16="http://schemas.microsoft.com/office/drawing/2014/main" id="{D8C454CF-BFFE-41A2-92C5-9E17383C8B9E}"/>
              </a:ext>
            </a:extLst>
          </p:cNvPr>
          <p:cNvSpPr>
            <a:spLocks noChangeArrowheads="1"/>
          </p:cNvSpPr>
          <p:nvPr/>
        </p:nvSpPr>
        <p:spPr bwMode="auto">
          <a:xfrm rot="-2752614">
            <a:off x="5040312" y="4402138"/>
            <a:ext cx="1008063" cy="71438"/>
          </a:xfrm>
          <a:prstGeom prst="leftRightArrow">
            <a:avLst>
              <a:gd name="adj1" fmla="val 50000"/>
              <a:gd name="adj2" fmla="val 282220"/>
            </a:avLst>
          </a:prstGeom>
          <a:solidFill>
            <a:schemeClr val="accent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fr-FR" altLang="fr-FR"/>
          </a:p>
        </p:txBody>
      </p:sp>
    </p:spTree>
  </p:cSld>
  <p:clrMapOvr>
    <a:masterClrMapping/>
  </p:clrMapOvr>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637</TotalTime>
  <Words>3205</Words>
  <Application>Microsoft Office PowerPoint</Application>
  <PresentationFormat>Affichage à l'écran (4:3)</PresentationFormat>
  <Paragraphs>310</Paragraphs>
  <Slides>36</Slides>
  <Notes>36</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36</vt:i4>
      </vt:variant>
    </vt:vector>
  </HeadingPairs>
  <TitlesOfParts>
    <vt:vector size="40" baseType="lpstr">
      <vt:lpstr>Arial</vt:lpstr>
      <vt:lpstr>Wingdings</vt:lpstr>
      <vt:lpstr>Times New Roman</vt:lpstr>
      <vt:lpstr>Capsules</vt:lpstr>
      <vt:lpstr>COMMISSION PARA-KARATE</vt:lpstr>
      <vt:lpstr>Notion et définition du handicap</vt:lpstr>
      <vt:lpstr>Classification Internationale du Handicap (OMS): Déficience/Incapacité/Désavantage</vt:lpstr>
      <vt:lpstr>La déficience intellectuelle Les troubles psychiques</vt:lpstr>
      <vt:lpstr>La déficience intellectuelle</vt:lpstr>
      <vt:lpstr>Nosologie</vt:lpstr>
      <vt:lpstr>Etiologie (causes)</vt:lpstr>
      <vt:lpstr>Classification internationale du Handicap.</vt:lpstr>
      <vt:lpstr>Structure psychique d’un sujet</vt:lpstr>
      <vt:lpstr>Définitions</vt:lpstr>
      <vt:lpstr>Nosologie</vt:lpstr>
      <vt:lpstr>Nosologie</vt:lpstr>
      <vt:lpstr>Sur ces différentes structures psychiques, d’autres éléments peuvent s’ajouter:</vt:lpstr>
      <vt:lpstr>La pratique du sport adapté et son public</vt:lpstr>
      <vt:lpstr>Evolution de la personne confrontée à une activité</vt:lpstr>
      <vt:lpstr>Evolution de la personne confrontée à une activité</vt:lpstr>
      <vt:lpstr>Les moyens</vt:lpstr>
      <vt:lpstr>Rôle de l’éducateur</vt:lpstr>
      <vt:lpstr>Présentation PowerPoint</vt:lpstr>
      <vt:lpstr>Déficience mentale </vt:lpstr>
      <vt:lpstr>Troubles réactionnels et du comportement (Moyens)</vt:lpstr>
      <vt:lpstr>Troubles psychotiques (Moyens)</vt:lpstr>
      <vt:lpstr>Troubles névrotiques (Moyens)</vt:lpstr>
      <vt:lpstr>Quelques stratégies d’apprentissage: </vt:lpstr>
      <vt:lpstr>Les techniques d’intervention « La déficience intellectuelle, connaître, comprendre, intervenir » Jean Charles Juhel, Les Presses de l’Université de Laval. 1997</vt:lpstr>
      <vt:lpstr>Les techniques d’intervention « La déficience intellectuelle, connaître, comprendre, intervenir » Jean Charles Juhel, Les Presses de l’Université de Laval. 1997</vt:lpstr>
      <vt:lpstr>Les techniques d’intervention « La déficience intellectuelle, connaître, comprendre, intervenir » Jean Charles Juhel, Les Presses de l’Université de Laval. 1997</vt:lpstr>
      <vt:lpstr>Les techniques d’intervention « La déficience intellectuelle, connaître, comprendre, intervenir » Jean Charles Juhel, Les Presses de l’Université de Laval. 1997</vt:lpstr>
      <vt:lpstr>Les techniques d’intervention « La déficience intellectuelle, connaître, comprendre, intervenir » Jean Charles Juhel, Les Presses de l’Université de Laval. 1997</vt:lpstr>
      <vt:lpstr>Les techniques d’intervention « La déficience intellectuelle, connaître, comprendre, intervenir » Jean Charles Juhel, Les Presses de l’Université de Laval. 1997</vt:lpstr>
      <vt:lpstr>Les techniques d’intervention « La déficience intellectuelle, connaître, comprendre, intervenir » Jean Charles Juhel, Les Presses de l’Université de Laval. 1997</vt:lpstr>
      <vt:lpstr>En général, il faut : </vt:lpstr>
      <vt:lpstr>En général, suite</vt:lpstr>
      <vt:lpstr>KARATE ET HANDICAP</vt:lpstr>
      <vt:lpstr>Le para-karaté au service du sportif permet :</vt:lpstr>
      <vt:lpstr>Les 3 Divisions de la FFKaraté</vt:lpstr>
    </vt:vector>
  </TitlesOfParts>
  <Company>PC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PC</dc:creator>
  <cp:lastModifiedBy>alain georgeon</cp:lastModifiedBy>
  <cp:revision>62</cp:revision>
  <dcterms:created xsi:type="dcterms:W3CDTF">2007-03-25T13:03:30Z</dcterms:created>
  <dcterms:modified xsi:type="dcterms:W3CDTF">2018-09-21T16:29:31Z</dcterms:modified>
</cp:coreProperties>
</file>